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12BD-5EC7-4FDA-96B3-E98ADDC234EE}" type="datetimeFigureOut">
              <a:rPr lang="en-IE" smtClean="0"/>
              <a:pPr/>
              <a:t>15/09/2011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834A9-2C1C-446E-A514-2E7FEAB959F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en-IE" dirty="0" smtClean="0"/>
              <a:t>Application Forms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683568" y="1628800"/>
            <a:ext cx="802052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rgbClr val="FF0000"/>
                </a:solidFill>
              </a:rPr>
              <a:t>Read the form carefully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Have your CV beside you to copy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Photocopy the form to practice filling out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For the final form fill out with pencil first.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For complicated answers  sketch out your answers on </a:t>
            </a:r>
          </a:p>
          <a:p>
            <a:r>
              <a:rPr lang="en-IE" sz="2800" dirty="0">
                <a:solidFill>
                  <a:srgbClr val="FF0000"/>
                </a:solidFill>
              </a:rPr>
              <a:t>a</a:t>
            </a:r>
            <a:r>
              <a:rPr lang="en-IE" sz="2800" dirty="0" smtClean="0">
                <a:solidFill>
                  <a:srgbClr val="FF0000"/>
                </a:solidFill>
              </a:rPr>
              <a:t> </a:t>
            </a:r>
            <a:r>
              <a:rPr lang="en-IE" sz="2800" dirty="0" err="1" smtClean="0">
                <a:solidFill>
                  <a:srgbClr val="FF0000"/>
                </a:solidFill>
              </a:rPr>
              <a:t>seperate</a:t>
            </a:r>
            <a:r>
              <a:rPr lang="en-IE" sz="2800" dirty="0">
                <a:solidFill>
                  <a:srgbClr val="FF0000"/>
                </a:solidFill>
              </a:rPr>
              <a:t> </a:t>
            </a:r>
            <a:r>
              <a:rPr lang="en-IE" sz="2800" dirty="0" smtClean="0">
                <a:solidFill>
                  <a:srgbClr val="FF0000"/>
                </a:solidFill>
              </a:rPr>
              <a:t>piece of paper first</a:t>
            </a:r>
            <a:endParaRPr lang="en-IE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856131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rgbClr val="FF0000"/>
                </a:solidFill>
              </a:rPr>
              <a:t>If a question does not apply to you write N/A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Use a black pen and block capitals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Do not use </a:t>
            </a:r>
            <a:r>
              <a:rPr lang="en-IE" sz="2800" dirty="0" err="1" smtClean="0">
                <a:solidFill>
                  <a:srgbClr val="FF0000"/>
                </a:solidFill>
              </a:rPr>
              <a:t>tipex</a:t>
            </a:r>
            <a:endParaRPr lang="en-IE" sz="2800" dirty="0" smtClean="0">
              <a:solidFill>
                <a:srgbClr val="FF0000"/>
              </a:solidFill>
            </a:endParaRP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Make sure the form stays clean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Keep a copy of the completed form in case  you are called</a:t>
            </a:r>
          </a:p>
          <a:p>
            <a:r>
              <a:rPr lang="en-IE" sz="2800" dirty="0" smtClean="0">
                <a:solidFill>
                  <a:srgbClr val="FF0000"/>
                </a:solidFill>
              </a:rPr>
              <a:t>For interview</a:t>
            </a:r>
            <a:endParaRPr lang="en-IE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Online application forms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88840"/>
            <a:ext cx="81826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rgbClr val="FF0000"/>
                </a:solidFill>
              </a:rPr>
              <a:t>Print out the form and fill in with pen first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Check all spelling and grammar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Print out a copy of the completed form in case you are </a:t>
            </a:r>
          </a:p>
          <a:p>
            <a:r>
              <a:rPr lang="en-IE" sz="2800" dirty="0" smtClean="0">
                <a:solidFill>
                  <a:srgbClr val="FF0000"/>
                </a:solidFill>
              </a:rPr>
              <a:t>called for interview</a:t>
            </a:r>
            <a:endParaRPr lang="en-IE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Application Forms</vt:lpstr>
      <vt:lpstr>Slide 2</vt:lpstr>
      <vt:lpstr>Online application forms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Forms</dc:title>
  <dc:creator>mcs</dc:creator>
  <cp:lastModifiedBy>mcs</cp:lastModifiedBy>
  <cp:revision>2</cp:revision>
  <dcterms:created xsi:type="dcterms:W3CDTF">2011-09-14T10:36:54Z</dcterms:created>
  <dcterms:modified xsi:type="dcterms:W3CDTF">2011-09-15T11:32:47Z</dcterms:modified>
</cp:coreProperties>
</file>