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F53D-234A-4AC1-89A3-7AEC39E5086A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ABC2-5BF5-4ECF-B7B0-E56B16C39650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E" sz="3600" i="1" u="sng" dirty="0" smtClean="0">
                <a:solidFill>
                  <a:srgbClr val="FF0000"/>
                </a:solidFill>
              </a:rPr>
              <a:t>Causes of accidents in the workplace</a:t>
            </a:r>
            <a:r>
              <a:rPr lang="en-IE" sz="3600" dirty="0" smtClean="0"/>
              <a:t/>
            </a:r>
            <a:br>
              <a:rPr lang="en-IE" sz="3600" dirty="0" smtClean="0"/>
            </a:br>
            <a:r>
              <a:rPr lang="en-IE" sz="3600" dirty="0" smtClean="0"/>
              <a:t/>
            </a:r>
            <a:br>
              <a:rPr lang="en-IE" sz="3600" dirty="0" smtClean="0"/>
            </a:br>
            <a:r>
              <a:rPr lang="en-IE" sz="3600" dirty="0" smtClean="0">
                <a:solidFill>
                  <a:srgbClr val="0070C0"/>
                </a:solidFill>
              </a:rPr>
              <a:t>Lack of training</a:t>
            </a:r>
            <a:br>
              <a:rPr lang="en-IE" sz="3600" dirty="0" smtClean="0">
                <a:solidFill>
                  <a:srgbClr val="0070C0"/>
                </a:solidFill>
              </a:rPr>
            </a:br>
            <a:r>
              <a:rPr lang="en-IE" sz="3600" dirty="0" smtClean="0">
                <a:solidFill>
                  <a:srgbClr val="0070C0"/>
                </a:solidFill>
              </a:rPr>
              <a:t/>
            </a:r>
            <a:br>
              <a:rPr lang="en-IE" sz="3600" dirty="0" smtClean="0">
                <a:solidFill>
                  <a:srgbClr val="0070C0"/>
                </a:solidFill>
              </a:rPr>
            </a:br>
            <a:r>
              <a:rPr lang="en-IE" sz="3600" dirty="0" smtClean="0">
                <a:solidFill>
                  <a:srgbClr val="0070C0"/>
                </a:solidFill>
              </a:rPr>
              <a:t>Cluttered areas</a:t>
            </a:r>
            <a:br>
              <a:rPr lang="en-IE" sz="3600" dirty="0" smtClean="0">
                <a:solidFill>
                  <a:srgbClr val="0070C0"/>
                </a:solidFill>
              </a:rPr>
            </a:br>
            <a:r>
              <a:rPr lang="en-IE" sz="3600" dirty="0" smtClean="0">
                <a:solidFill>
                  <a:srgbClr val="0070C0"/>
                </a:solidFill>
              </a:rPr>
              <a:t/>
            </a:r>
            <a:br>
              <a:rPr lang="en-IE" sz="3600" dirty="0" smtClean="0">
                <a:solidFill>
                  <a:srgbClr val="0070C0"/>
                </a:solidFill>
              </a:rPr>
            </a:br>
            <a:r>
              <a:rPr lang="en-IE" sz="3600" dirty="0" smtClean="0">
                <a:solidFill>
                  <a:srgbClr val="0070C0"/>
                </a:solidFill>
              </a:rPr>
              <a:t>Not following safety procedures</a:t>
            </a:r>
            <a:br>
              <a:rPr lang="en-IE" sz="3600" dirty="0" smtClean="0">
                <a:solidFill>
                  <a:srgbClr val="0070C0"/>
                </a:solidFill>
              </a:rPr>
            </a:br>
            <a:r>
              <a:rPr lang="en-IE" sz="3600" dirty="0" smtClean="0">
                <a:solidFill>
                  <a:srgbClr val="0070C0"/>
                </a:solidFill>
              </a:rPr>
              <a:t/>
            </a:r>
            <a:br>
              <a:rPr lang="en-IE" sz="3600" dirty="0" smtClean="0">
                <a:solidFill>
                  <a:srgbClr val="0070C0"/>
                </a:solidFill>
              </a:rPr>
            </a:br>
            <a:r>
              <a:rPr lang="en-IE" sz="3600" dirty="0" smtClean="0">
                <a:solidFill>
                  <a:srgbClr val="0070C0"/>
                </a:solidFill>
              </a:rPr>
              <a:t>Not wearing protective clothing</a:t>
            </a:r>
            <a:endParaRPr lang="en-IE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539552" y="1124744"/>
            <a:ext cx="58003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0070C0"/>
                </a:solidFill>
              </a:rPr>
              <a:t>Lack of concentration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Not using machinery correctly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Haste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Messing / horseplay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Causes of accidents in the workplace  Lack of training  Cluttered areas  Not following safety procedures  Not wearing protective clothing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3</cp:revision>
  <dcterms:created xsi:type="dcterms:W3CDTF">2012-01-19T09:24:11Z</dcterms:created>
  <dcterms:modified xsi:type="dcterms:W3CDTF">2012-01-19T10:27:05Z</dcterms:modified>
</cp:coreProperties>
</file>