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CD670-C79A-4CF0-A9FB-5F52F153B038}" type="datetimeFigureOut">
              <a:rPr lang="en-IE" smtClean="0"/>
              <a:t>19/01/2012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2584B-4132-41C5-92F3-123AA31ADBEB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CD670-C79A-4CF0-A9FB-5F52F153B038}" type="datetimeFigureOut">
              <a:rPr lang="en-IE" smtClean="0"/>
              <a:t>19/01/2012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2584B-4132-41C5-92F3-123AA31ADBEB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CD670-C79A-4CF0-A9FB-5F52F153B038}" type="datetimeFigureOut">
              <a:rPr lang="en-IE" smtClean="0"/>
              <a:t>19/01/2012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2584B-4132-41C5-92F3-123AA31ADBEB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CD670-C79A-4CF0-A9FB-5F52F153B038}" type="datetimeFigureOut">
              <a:rPr lang="en-IE" smtClean="0"/>
              <a:t>19/01/2012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2584B-4132-41C5-92F3-123AA31ADBEB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CD670-C79A-4CF0-A9FB-5F52F153B038}" type="datetimeFigureOut">
              <a:rPr lang="en-IE" smtClean="0"/>
              <a:t>19/01/2012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2584B-4132-41C5-92F3-123AA31ADBEB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CD670-C79A-4CF0-A9FB-5F52F153B038}" type="datetimeFigureOut">
              <a:rPr lang="en-IE" smtClean="0"/>
              <a:t>19/01/2012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2584B-4132-41C5-92F3-123AA31ADBEB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CD670-C79A-4CF0-A9FB-5F52F153B038}" type="datetimeFigureOut">
              <a:rPr lang="en-IE" smtClean="0"/>
              <a:t>19/01/2012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2584B-4132-41C5-92F3-123AA31ADBEB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CD670-C79A-4CF0-A9FB-5F52F153B038}" type="datetimeFigureOut">
              <a:rPr lang="en-IE" smtClean="0"/>
              <a:t>19/01/2012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2584B-4132-41C5-92F3-123AA31ADBEB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CD670-C79A-4CF0-A9FB-5F52F153B038}" type="datetimeFigureOut">
              <a:rPr lang="en-IE" smtClean="0"/>
              <a:t>19/01/2012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2584B-4132-41C5-92F3-123AA31ADBEB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CD670-C79A-4CF0-A9FB-5F52F153B038}" type="datetimeFigureOut">
              <a:rPr lang="en-IE" smtClean="0"/>
              <a:t>19/01/2012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2584B-4132-41C5-92F3-123AA31ADBEB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CD670-C79A-4CF0-A9FB-5F52F153B038}" type="datetimeFigureOut">
              <a:rPr lang="en-IE" smtClean="0"/>
              <a:t>19/01/2012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2584B-4132-41C5-92F3-123AA31ADBEB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CD670-C79A-4CF0-A9FB-5F52F153B038}" type="datetimeFigureOut">
              <a:rPr lang="en-IE" smtClean="0"/>
              <a:t>19/01/2012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2584B-4132-41C5-92F3-123AA31ADBEB}" type="slidenum">
              <a:rPr lang="en-IE" smtClean="0"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TextBox 3"/>
          <p:cNvSpPr txBox="1"/>
          <p:nvPr/>
        </p:nvSpPr>
        <p:spPr>
          <a:xfrm>
            <a:off x="755576" y="692696"/>
            <a:ext cx="8175251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3600" i="1" u="sng" dirty="0" smtClean="0">
                <a:solidFill>
                  <a:srgbClr val="FF0000"/>
                </a:solidFill>
              </a:rPr>
              <a:t>Diversity in the workplace</a:t>
            </a:r>
          </a:p>
          <a:p>
            <a:endParaRPr lang="en-IE" sz="3600" dirty="0" smtClean="0"/>
          </a:p>
          <a:p>
            <a:endParaRPr lang="en-IE" sz="3600" dirty="0"/>
          </a:p>
          <a:p>
            <a:r>
              <a:rPr lang="en-IE" sz="3600" dirty="0" smtClean="0">
                <a:solidFill>
                  <a:srgbClr val="00B050"/>
                </a:solidFill>
              </a:rPr>
              <a:t>The employment equality act 1998 – 2004 </a:t>
            </a:r>
          </a:p>
          <a:p>
            <a:r>
              <a:rPr lang="en-IE" sz="3600" dirty="0" smtClean="0">
                <a:solidFill>
                  <a:srgbClr val="00B050"/>
                </a:solidFill>
              </a:rPr>
              <a:t>Outlines and outlaws discrimination on </a:t>
            </a:r>
          </a:p>
          <a:p>
            <a:r>
              <a:rPr lang="en-IE" sz="3600" dirty="0" smtClean="0">
                <a:solidFill>
                  <a:srgbClr val="00B050"/>
                </a:solidFill>
              </a:rPr>
              <a:t>Nine grounds</a:t>
            </a:r>
            <a:endParaRPr lang="en-IE" sz="36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TextBox 3"/>
          <p:cNvSpPr txBox="1"/>
          <p:nvPr/>
        </p:nvSpPr>
        <p:spPr>
          <a:xfrm>
            <a:off x="683568" y="620688"/>
            <a:ext cx="723281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600" dirty="0" smtClean="0">
                <a:solidFill>
                  <a:srgbClr val="0070C0"/>
                </a:solidFill>
              </a:rPr>
              <a:t>Age					gender</a:t>
            </a:r>
          </a:p>
          <a:p>
            <a:endParaRPr lang="en-IE" sz="3600" dirty="0">
              <a:solidFill>
                <a:srgbClr val="0070C0"/>
              </a:solidFill>
            </a:endParaRPr>
          </a:p>
          <a:p>
            <a:r>
              <a:rPr lang="en-IE" sz="3600" dirty="0" smtClean="0">
                <a:solidFill>
                  <a:srgbClr val="0070C0"/>
                </a:solidFill>
              </a:rPr>
              <a:t>Marital status			Family status</a:t>
            </a:r>
          </a:p>
          <a:p>
            <a:endParaRPr lang="en-IE" sz="3600" dirty="0">
              <a:solidFill>
                <a:srgbClr val="0070C0"/>
              </a:solidFill>
            </a:endParaRPr>
          </a:p>
          <a:p>
            <a:r>
              <a:rPr lang="en-IE" sz="3600" dirty="0" smtClean="0">
                <a:solidFill>
                  <a:srgbClr val="0070C0"/>
                </a:solidFill>
              </a:rPr>
              <a:t>Religion				Race</a:t>
            </a:r>
          </a:p>
          <a:p>
            <a:endParaRPr lang="en-IE" sz="3600" dirty="0">
              <a:solidFill>
                <a:srgbClr val="0070C0"/>
              </a:solidFill>
            </a:endParaRPr>
          </a:p>
          <a:p>
            <a:r>
              <a:rPr lang="en-IE" sz="3600" dirty="0" smtClean="0">
                <a:solidFill>
                  <a:srgbClr val="0070C0"/>
                </a:solidFill>
              </a:rPr>
              <a:t>Sexual orientation		Travellers</a:t>
            </a:r>
          </a:p>
          <a:p>
            <a:endParaRPr lang="en-IE" sz="3600" dirty="0">
              <a:solidFill>
                <a:srgbClr val="0070C0"/>
              </a:solidFill>
            </a:endParaRPr>
          </a:p>
          <a:p>
            <a:r>
              <a:rPr lang="en-IE" sz="3600" dirty="0" smtClean="0">
                <a:solidFill>
                  <a:srgbClr val="0070C0"/>
                </a:solidFill>
              </a:rPr>
              <a:t>Disability</a:t>
            </a:r>
            <a:endParaRPr lang="en-IE" sz="3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TextBox 4"/>
          <p:cNvSpPr txBox="1"/>
          <p:nvPr/>
        </p:nvSpPr>
        <p:spPr>
          <a:xfrm>
            <a:off x="755576" y="980728"/>
            <a:ext cx="7957435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3600" u="sng" dirty="0" smtClean="0">
                <a:solidFill>
                  <a:srgbClr val="FF0000"/>
                </a:solidFill>
              </a:rPr>
              <a:t>It is against the law to discriminate in the </a:t>
            </a:r>
          </a:p>
          <a:p>
            <a:r>
              <a:rPr lang="en-IE" sz="3600" u="sng" dirty="0" smtClean="0">
                <a:solidFill>
                  <a:srgbClr val="FF0000"/>
                </a:solidFill>
              </a:rPr>
              <a:t>Following areas</a:t>
            </a:r>
          </a:p>
          <a:p>
            <a:endParaRPr lang="en-IE" sz="3600" dirty="0"/>
          </a:p>
          <a:p>
            <a:r>
              <a:rPr lang="en-IE" sz="3600" dirty="0" smtClean="0">
                <a:solidFill>
                  <a:srgbClr val="0070C0"/>
                </a:solidFill>
              </a:rPr>
              <a:t>Recruitment			Training</a:t>
            </a:r>
          </a:p>
          <a:p>
            <a:endParaRPr lang="en-IE" sz="3600" dirty="0">
              <a:solidFill>
                <a:srgbClr val="0070C0"/>
              </a:solidFill>
            </a:endParaRPr>
          </a:p>
          <a:p>
            <a:r>
              <a:rPr lang="en-IE" sz="3600" dirty="0" smtClean="0">
                <a:solidFill>
                  <a:srgbClr val="0070C0"/>
                </a:solidFill>
              </a:rPr>
              <a:t>Promotion			Dismissals</a:t>
            </a:r>
          </a:p>
          <a:p>
            <a:endParaRPr lang="en-IE" sz="3600" dirty="0">
              <a:solidFill>
                <a:srgbClr val="0070C0"/>
              </a:solidFill>
            </a:endParaRPr>
          </a:p>
          <a:p>
            <a:r>
              <a:rPr lang="en-IE" sz="3600" dirty="0" smtClean="0">
                <a:solidFill>
                  <a:srgbClr val="0070C0"/>
                </a:solidFill>
              </a:rPr>
              <a:t>Conditions of employment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TextBox 3"/>
          <p:cNvSpPr txBox="1"/>
          <p:nvPr/>
        </p:nvSpPr>
        <p:spPr>
          <a:xfrm>
            <a:off x="683568" y="908720"/>
            <a:ext cx="7498078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3600" i="1" u="sng" dirty="0" smtClean="0">
                <a:solidFill>
                  <a:srgbClr val="FF0000"/>
                </a:solidFill>
              </a:rPr>
              <a:t>The act also outlines and identifies the </a:t>
            </a:r>
          </a:p>
          <a:p>
            <a:r>
              <a:rPr lang="en-IE" sz="3600" i="1" u="sng" dirty="0" smtClean="0">
                <a:solidFill>
                  <a:srgbClr val="FF0000"/>
                </a:solidFill>
              </a:rPr>
              <a:t>Following in the workplace</a:t>
            </a:r>
          </a:p>
          <a:p>
            <a:endParaRPr lang="en-IE" sz="3600" dirty="0"/>
          </a:p>
          <a:p>
            <a:r>
              <a:rPr lang="en-IE" sz="3600" dirty="0" smtClean="0">
                <a:solidFill>
                  <a:srgbClr val="0070C0"/>
                </a:solidFill>
              </a:rPr>
              <a:t>Harassment</a:t>
            </a:r>
          </a:p>
          <a:p>
            <a:endParaRPr lang="en-IE" sz="3600" dirty="0">
              <a:solidFill>
                <a:srgbClr val="0070C0"/>
              </a:solidFill>
            </a:endParaRPr>
          </a:p>
          <a:p>
            <a:r>
              <a:rPr lang="en-IE" sz="3600" dirty="0" smtClean="0">
                <a:solidFill>
                  <a:srgbClr val="0070C0"/>
                </a:solidFill>
              </a:rPr>
              <a:t>Sexual harassment</a:t>
            </a:r>
          </a:p>
          <a:p>
            <a:endParaRPr lang="en-IE" sz="3600" dirty="0">
              <a:solidFill>
                <a:srgbClr val="0070C0"/>
              </a:solidFill>
            </a:endParaRPr>
          </a:p>
          <a:p>
            <a:r>
              <a:rPr lang="en-IE" sz="3600" dirty="0" smtClean="0">
                <a:solidFill>
                  <a:srgbClr val="0070C0"/>
                </a:solidFill>
              </a:rPr>
              <a:t>Bullying</a:t>
            </a:r>
            <a:endParaRPr lang="en-IE" sz="3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46</Words>
  <Application>Microsoft Office PowerPoint</Application>
  <PresentationFormat>On-screen Show (4:3)</PresentationFormat>
  <Paragraphs>31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mcs</dc:creator>
  <cp:lastModifiedBy>mcs</cp:lastModifiedBy>
  <cp:revision>6</cp:revision>
  <dcterms:created xsi:type="dcterms:W3CDTF">2012-01-19T10:27:19Z</dcterms:created>
  <dcterms:modified xsi:type="dcterms:W3CDTF">2012-01-19T10:42:33Z</dcterms:modified>
</cp:coreProperties>
</file>