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ECD32-6617-4A00-8124-3E80369632EC}" type="datetimeFigureOut">
              <a:rPr lang="en-IE" smtClean="0"/>
              <a:t>08/02/2012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DF08A-C0C7-48A5-92DB-F407D783E7D4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ECD32-6617-4A00-8124-3E80369632EC}" type="datetimeFigureOut">
              <a:rPr lang="en-IE" smtClean="0"/>
              <a:t>08/02/2012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DF08A-C0C7-48A5-92DB-F407D783E7D4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ECD32-6617-4A00-8124-3E80369632EC}" type="datetimeFigureOut">
              <a:rPr lang="en-IE" smtClean="0"/>
              <a:t>08/02/2012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DF08A-C0C7-48A5-92DB-F407D783E7D4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ECD32-6617-4A00-8124-3E80369632EC}" type="datetimeFigureOut">
              <a:rPr lang="en-IE" smtClean="0"/>
              <a:t>08/02/2012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DF08A-C0C7-48A5-92DB-F407D783E7D4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ECD32-6617-4A00-8124-3E80369632EC}" type="datetimeFigureOut">
              <a:rPr lang="en-IE" smtClean="0"/>
              <a:t>08/02/2012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DF08A-C0C7-48A5-92DB-F407D783E7D4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ECD32-6617-4A00-8124-3E80369632EC}" type="datetimeFigureOut">
              <a:rPr lang="en-IE" smtClean="0"/>
              <a:t>08/02/2012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DF08A-C0C7-48A5-92DB-F407D783E7D4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ECD32-6617-4A00-8124-3E80369632EC}" type="datetimeFigureOut">
              <a:rPr lang="en-IE" smtClean="0"/>
              <a:t>08/02/2012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DF08A-C0C7-48A5-92DB-F407D783E7D4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ECD32-6617-4A00-8124-3E80369632EC}" type="datetimeFigureOut">
              <a:rPr lang="en-IE" smtClean="0"/>
              <a:t>08/02/2012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DF08A-C0C7-48A5-92DB-F407D783E7D4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ECD32-6617-4A00-8124-3E80369632EC}" type="datetimeFigureOut">
              <a:rPr lang="en-IE" smtClean="0"/>
              <a:t>08/02/2012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DF08A-C0C7-48A5-92DB-F407D783E7D4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ECD32-6617-4A00-8124-3E80369632EC}" type="datetimeFigureOut">
              <a:rPr lang="en-IE" smtClean="0"/>
              <a:t>08/02/2012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DF08A-C0C7-48A5-92DB-F407D783E7D4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ECD32-6617-4A00-8124-3E80369632EC}" type="datetimeFigureOut">
              <a:rPr lang="en-IE" smtClean="0"/>
              <a:t>08/02/2012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DF08A-C0C7-48A5-92DB-F407D783E7D4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2ECD32-6617-4A00-8124-3E80369632EC}" type="datetimeFigureOut">
              <a:rPr lang="en-IE" smtClean="0"/>
              <a:t>08/02/2012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4DF08A-C0C7-48A5-92DB-F407D783E7D4}" type="slidenum">
              <a:rPr lang="en-IE" smtClean="0"/>
              <a:t>‹#›</a:t>
            </a:fld>
            <a:endParaRPr lang="en-I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0255" y="836712"/>
            <a:ext cx="4779065" cy="535531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E" sz="3600" u="sng" dirty="0" smtClean="0">
                <a:solidFill>
                  <a:srgbClr val="FF0000"/>
                </a:solidFill>
              </a:rPr>
              <a:t>Employers organisations</a:t>
            </a:r>
          </a:p>
          <a:p>
            <a:endParaRPr lang="en-IE" dirty="0"/>
          </a:p>
          <a:p>
            <a:r>
              <a:rPr lang="en-IE" sz="2400" i="1" dirty="0" smtClean="0">
                <a:solidFill>
                  <a:srgbClr val="00B050"/>
                </a:solidFill>
              </a:rPr>
              <a:t>Help employers with:-</a:t>
            </a:r>
          </a:p>
          <a:p>
            <a:endParaRPr lang="en-IE" sz="2400" dirty="0">
              <a:solidFill>
                <a:srgbClr val="0070C0"/>
              </a:solidFill>
            </a:endParaRPr>
          </a:p>
          <a:p>
            <a:r>
              <a:rPr lang="en-IE" sz="2400" dirty="0" smtClean="0">
                <a:solidFill>
                  <a:srgbClr val="0070C0"/>
                </a:solidFill>
              </a:rPr>
              <a:t>	Health &amp; safety</a:t>
            </a:r>
          </a:p>
          <a:p>
            <a:endParaRPr lang="en-IE" sz="2400" dirty="0" smtClean="0">
              <a:solidFill>
                <a:srgbClr val="0070C0"/>
              </a:solidFill>
            </a:endParaRPr>
          </a:p>
          <a:p>
            <a:endParaRPr lang="en-IE" sz="2400" dirty="0">
              <a:solidFill>
                <a:srgbClr val="0070C0"/>
              </a:solidFill>
            </a:endParaRPr>
          </a:p>
          <a:p>
            <a:r>
              <a:rPr lang="en-IE" sz="2400" dirty="0" smtClean="0">
                <a:solidFill>
                  <a:srgbClr val="0070C0"/>
                </a:solidFill>
              </a:rPr>
              <a:t>	Employment law</a:t>
            </a:r>
          </a:p>
          <a:p>
            <a:endParaRPr lang="en-IE" sz="2400" dirty="0">
              <a:solidFill>
                <a:srgbClr val="0070C0"/>
              </a:solidFill>
            </a:endParaRPr>
          </a:p>
          <a:p>
            <a:endParaRPr lang="en-IE" sz="2400" dirty="0">
              <a:solidFill>
                <a:srgbClr val="0070C0"/>
              </a:solidFill>
            </a:endParaRPr>
          </a:p>
          <a:p>
            <a:r>
              <a:rPr lang="en-IE" sz="2400" dirty="0" smtClean="0">
                <a:solidFill>
                  <a:srgbClr val="0070C0"/>
                </a:solidFill>
              </a:rPr>
              <a:t>	Industrial relations</a:t>
            </a:r>
          </a:p>
          <a:p>
            <a:endParaRPr lang="en-IE" sz="2400" dirty="0" smtClean="0">
              <a:solidFill>
                <a:srgbClr val="0070C0"/>
              </a:solidFill>
            </a:endParaRPr>
          </a:p>
          <a:p>
            <a:endParaRPr lang="en-IE" sz="2400" dirty="0">
              <a:solidFill>
                <a:srgbClr val="0070C0"/>
              </a:solidFill>
            </a:endParaRPr>
          </a:p>
          <a:p>
            <a:r>
              <a:rPr lang="en-IE" sz="2400" dirty="0" smtClean="0">
                <a:solidFill>
                  <a:srgbClr val="0070C0"/>
                </a:solidFill>
              </a:rPr>
              <a:t>	Policies</a:t>
            </a:r>
            <a:endParaRPr lang="en-IE" sz="24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476672"/>
            <a:ext cx="4904035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dirty="0" smtClean="0"/>
              <a:t>	</a:t>
            </a:r>
            <a:r>
              <a:rPr lang="en-IE" sz="2400" dirty="0" smtClean="0">
                <a:solidFill>
                  <a:srgbClr val="0070C0"/>
                </a:solidFill>
              </a:rPr>
              <a:t>Human resources</a:t>
            </a:r>
          </a:p>
          <a:p>
            <a:endParaRPr lang="en-IE" sz="2400" dirty="0" smtClean="0">
              <a:solidFill>
                <a:srgbClr val="0070C0"/>
              </a:solidFill>
            </a:endParaRPr>
          </a:p>
          <a:p>
            <a:endParaRPr lang="en-IE" sz="2400" dirty="0">
              <a:solidFill>
                <a:srgbClr val="0070C0"/>
              </a:solidFill>
            </a:endParaRPr>
          </a:p>
          <a:p>
            <a:r>
              <a:rPr lang="en-IE" sz="2400" dirty="0" smtClean="0">
                <a:solidFill>
                  <a:srgbClr val="0070C0"/>
                </a:solidFill>
              </a:rPr>
              <a:t>	Training &amp; development</a:t>
            </a:r>
          </a:p>
          <a:p>
            <a:endParaRPr lang="en-IE" sz="2400" dirty="0" smtClean="0">
              <a:solidFill>
                <a:srgbClr val="0070C0"/>
              </a:solidFill>
            </a:endParaRPr>
          </a:p>
          <a:p>
            <a:endParaRPr lang="en-IE" sz="2400" dirty="0">
              <a:solidFill>
                <a:srgbClr val="0070C0"/>
              </a:solidFill>
            </a:endParaRPr>
          </a:p>
          <a:p>
            <a:r>
              <a:rPr lang="en-IE" sz="2400" dirty="0" smtClean="0">
                <a:solidFill>
                  <a:srgbClr val="0070C0"/>
                </a:solidFill>
              </a:rPr>
              <a:t>	Management  consulting</a:t>
            </a:r>
          </a:p>
          <a:p>
            <a:endParaRPr lang="en-IE" sz="2400" dirty="0" smtClean="0">
              <a:solidFill>
                <a:srgbClr val="0070C0"/>
              </a:solidFill>
            </a:endParaRPr>
          </a:p>
          <a:p>
            <a:endParaRPr lang="en-IE" sz="2400" dirty="0">
              <a:solidFill>
                <a:srgbClr val="0070C0"/>
              </a:solidFill>
            </a:endParaRPr>
          </a:p>
          <a:p>
            <a:r>
              <a:rPr lang="en-IE" sz="2400" dirty="0" smtClean="0">
                <a:solidFill>
                  <a:srgbClr val="0070C0"/>
                </a:solidFill>
              </a:rPr>
              <a:t>	HR best practice &amp; networking</a:t>
            </a:r>
            <a:endParaRPr lang="en-IE" sz="24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6</Words>
  <Application>Microsoft Office PowerPoint</Application>
  <PresentationFormat>On-screen Show (4:3)</PresentationFormat>
  <Paragraphs>24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Slide 2</vt:lpstr>
      <vt:lpstr>Slide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mcs</dc:creator>
  <cp:lastModifiedBy>mcs</cp:lastModifiedBy>
  <cp:revision>3</cp:revision>
  <dcterms:created xsi:type="dcterms:W3CDTF">2012-02-08T20:46:57Z</dcterms:created>
  <dcterms:modified xsi:type="dcterms:W3CDTF">2012-02-08T21:08:10Z</dcterms:modified>
</cp:coreProperties>
</file>