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9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A6824-2EEB-4618-B882-4D411519D762}" type="datetimeFigureOut">
              <a:rPr lang="en-IE" smtClean="0"/>
              <a:pPr/>
              <a:t>19/09/2012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25EF-88CD-45D4-B851-E7EDAF3ED843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A6824-2EEB-4618-B882-4D411519D762}" type="datetimeFigureOut">
              <a:rPr lang="en-IE" smtClean="0"/>
              <a:pPr/>
              <a:t>19/09/2012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25EF-88CD-45D4-B851-E7EDAF3ED843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A6824-2EEB-4618-B882-4D411519D762}" type="datetimeFigureOut">
              <a:rPr lang="en-IE" smtClean="0"/>
              <a:pPr/>
              <a:t>19/09/2012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25EF-88CD-45D4-B851-E7EDAF3ED843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A6824-2EEB-4618-B882-4D411519D762}" type="datetimeFigureOut">
              <a:rPr lang="en-IE" smtClean="0"/>
              <a:pPr/>
              <a:t>19/09/2012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25EF-88CD-45D4-B851-E7EDAF3ED843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A6824-2EEB-4618-B882-4D411519D762}" type="datetimeFigureOut">
              <a:rPr lang="en-IE" smtClean="0"/>
              <a:pPr/>
              <a:t>19/09/2012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25EF-88CD-45D4-B851-E7EDAF3ED843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A6824-2EEB-4618-B882-4D411519D762}" type="datetimeFigureOut">
              <a:rPr lang="en-IE" smtClean="0"/>
              <a:pPr/>
              <a:t>19/09/2012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25EF-88CD-45D4-B851-E7EDAF3ED843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A6824-2EEB-4618-B882-4D411519D762}" type="datetimeFigureOut">
              <a:rPr lang="en-IE" smtClean="0"/>
              <a:pPr/>
              <a:t>19/09/2012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25EF-88CD-45D4-B851-E7EDAF3ED843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A6824-2EEB-4618-B882-4D411519D762}" type="datetimeFigureOut">
              <a:rPr lang="en-IE" smtClean="0"/>
              <a:pPr/>
              <a:t>19/09/2012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25EF-88CD-45D4-B851-E7EDAF3ED843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A6824-2EEB-4618-B882-4D411519D762}" type="datetimeFigureOut">
              <a:rPr lang="en-IE" smtClean="0"/>
              <a:pPr/>
              <a:t>19/09/2012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25EF-88CD-45D4-B851-E7EDAF3ED843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A6824-2EEB-4618-B882-4D411519D762}" type="datetimeFigureOut">
              <a:rPr lang="en-IE" smtClean="0"/>
              <a:pPr/>
              <a:t>19/09/2012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25EF-88CD-45D4-B851-E7EDAF3ED843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A6824-2EEB-4618-B882-4D411519D762}" type="datetimeFigureOut">
              <a:rPr lang="en-IE" smtClean="0"/>
              <a:pPr/>
              <a:t>19/09/2012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25EF-88CD-45D4-B851-E7EDAF3ED843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A6824-2EEB-4618-B882-4D411519D762}" type="datetimeFigureOut">
              <a:rPr lang="en-IE" smtClean="0"/>
              <a:pPr/>
              <a:t>19/09/2012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F25EF-88CD-45D4-B851-E7EDAF3ED843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31640" y="2492896"/>
            <a:ext cx="40341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7200" dirty="0" smtClean="0">
                <a:solidFill>
                  <a:srgbClr val="FF0000"/>
                </a:solidFill>
              </a:rPr>
              <a:t>Enterprise</a:t>
            </a:r>
            <a:endParaRPr lang="en-IE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836712"/>
            <a:ext cx="43267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800" dirty="0" smtClean="0"/>
              <a:t>ENTERPRISE</a:t>
            </a:r>
            <a:endParaRPr lang="en-IE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348880"/>
            <a:ext cx="91178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dirty="0" smtClean="0">
                <a:solidFill>
                  <a:srgbClr val="FF0000"/>
                </a:solidFill>
              </a:rPr>
              <a:t>Readiness to engage in bold or difficult activities</a:t>
            </a:r>
            <a:endParaRPr lang="en-IE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4077072"/>
            <a:ext cx="46445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800" dirty="0" smtClean="0"/>
              <a:t>Entrepreneur</a:t>
            </a:r>
            <a:endParaRPr lang="en-IE" sz="48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5517232"/>
            <a:ext cx="923823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3200" dirty="0" smtClean="0">
                <a:solidFill>
                  <a:srgbClr val="FF0000"/>
                </a:solidFill>
              </a:rPr>
              <a:t>Is a person who involves themselves in an enterprising</a:t>
            </a:r>
          </a:p>
          <a:p>
            <a:r>
              <a:rPr lang="en-IE" sz="3200" dirty="0" smtClean="0">
                <a:solidFill>
                  <a:srgbClr val="FF0000"/>
                </a:solidFill>
              </a:rPr>
              <a:t>Business activity</a:t>
            </a:r>
            <a:endParaRPr lang="en-IE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8229600" cy="6126163"/>
          </a:xfrm>
        </p:spPr>
        <p:txBody>
          <a:bodyPr>
            <a:normAutofit lnSpcReduction="10000"/>
          </a:bodyPr>
          <a:lstStyle/>
          <a:p>
            <a:endParaRPr lang="en-IE" dirty="0" smtClean="0"/>
          </a:p>
          <a:p>
            <a:r>
              <a:rPr lang="en-IE" sz="4800" i="1" u="sng" dirty="0" smtClean="0">
                <a:solidFill>
                  <a:srgbClr val="FF0000"/>
                </a:solidFill>
              </a:rPr>
              <a:t>Types of enterprise</a:t>
            </a:r>
          </a:p>
          <a:p>
            <a:endParaRPr lang="en-IE" sz="4800" i="1" u="sng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IE" sz="2800" i="1" dirty="0" smtClean="0">
                <a:solidFill>
                  <a:srgbClr val="0070C0"/>
                </a:solidFill>
              </a:rPr>
              <a:t>Personal enterprise </a:t>
            </a:r>
            <a:r>
              <a:rPr lang="en-IE" sz="2800" dirty="0" smtClean="0">
                <a:solidFill>
                  <a:srgbClr val="0070C0"/>
                </a:solidFill>
              </a:rPr>
              <a:t>:- getting on well in your personal</a:t>
            </a:r>
          </a:p>
          <a:p>
            <a:pPr>
              <a:buNone/>
            </a:pPr>
            <a:r>
              <a:rPr lang="en-IE" sz="2800" dirty="0">
                <a:solidFill>
                  <a:srgbClr val="0070C0"/>
                </a:solidFill>
              </a:rPr>
              <a:t> </a:t>
            </a:r>
            <a:r>
              <a:rPr lang="en-IE" sz="2800" dirty="0" smtClean="0">
                <a:solidFill>
                  <a:srgbClr val="0070C0"/>
                </a:solidFill>
              </a:rPr>
              <a:t>                                      life. Getting a good job, buying a </a:t>
            </a:r>
          </a:p>
          <a:p>
            <a:pPr>
              <a:buNone/>
            </a:pPr>
            <a:r>
              <a:rPr lang="en-IE" sz="2800" dirty="0">
                <a:solidFill>
                  <a:srgbClr val="0070C0"/>
                </a:solidFill>
              </a:rPr>
              <a:t> </a:t>
            </a:r>
            <a:r>
              <a:rPr lang="en-IE" sz="2800" dirty="0" smtClean="0">
                <a:solidFill>
                  <a:srgbClr val="0070C0"/>
                </a:solidFill>
              </a:rPr>
              <a:t>                                      house, taking a course, etc.</a:t>
            </a:r>
          </a:p>
          <a:p>
            <a:pPr>
              <a:buNone/>
            </a:pPr>
            <a:endParaRPr lang="en-IE" sz="2800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IE" sz="2800" i="1" dirty="0" smtClean="0">
                <a:solidFill>
                  <a:srgbClr val="0070C0"/>
                </a:solidFill>
              </a:rPr>
              <a:t>Business enterprise:-  </a:t>
            </a:r>
            <a:r>
              <a:rPr lang="en-IE" sz="2800" dirty="0" smtClean="0">
                <a:solidFill>
                  <a:srgbClr val="0070C0"/>
                </a:solidFill>
              </a:rPr>
              <a:t>setting up a company or business</a:t>
            </a:r>
          </a:p>
          <a:p>
            <a:pPr>
              <a:buNone/>
            </a:pPr>
            <a:endParaRPr lang="en-IE" sz="2800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IE" sz="2800" i="1" dirty="0" smtClean="0">
                <a:solidFill>
                  <a:srgbClr val="0070C0"/>
                </a:solidFill>
              </a:rPr>
              <a:t>Community enterprise:- </a:t>
            </a:r>
            <a:r>
              <a:rPr lang="en-IE" sz="2800" dirty="0" smtClean="0">
                <a:solidFill>
                  <a:srgbClr val="0070C0"/>
                </a:solidFill>
              </a:rPr>
              <a:t>setting up an activity that           </a:t>
            </a:r>
          </a:p>
          <a:p>
            <a:pPr>
              <a:buNone/>
            </a:pPr>
            <a:r>
              <a:rPr lang="en-IE" sz="2800" dirty="0" smtClean="0">
                <a:solidFill>
                  <a:srgbClr val="0070C0"/>
                </a:solidFill>
              </a:rPr>
              <a:t>                                            benefits the local area.</a:t>
            </a:r>
            <a:endParaRPr lang="en-IE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476672"/>
            <a:ext cx="7472943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>
                <a:solidFill>
                  <a:srgbClr val="0070C0"/>
                </a:solidFill>
              </a:rPr>
              <a:t>Entrepreneurs have the ability to spot and exploit </a:t>
            </a:r>
          </a:p>
          <a:p>
            <a:r>
              <a:rPr lang="en-IE" sz="2800" dirty="0" smtClean="0">
                <a:solidFill>
                  <a:srgbClr val="0070C0"/>
                </a:solidFill>
              </a:rPr>
              <a:t>b</a:t>
            </a:r>
            <a:r>
              <a:rPr lang="en-IE" sz="2800" dirty="0" smtClean="0">
                <a:solidFill>
                  <a:srgbClr val="0070C0"/>
                </a:solidFill>
              </a:rPr>
              <a:t>usiness opportunities</a:t>
            </a:r>
          </a:p>
          <a:p>
            <a:endParaRPr lang="en-IE" sz="2800" dirty="0" smtClean="0">
              <a:solidFill>
                <a:srgbClr val="0070C0"/>
              </a:solidFill>
            </a:endParaRPr>
          </a:p>
          <a:p>
            <a:endParaRPr lang="en-IE" sz="2800" dirty="0" smtClean="0">
              <a:solidFill>
                <a:srgbClr val="0070C0"/>
              </a:solidFill>
            </a:endParaRPr>
          </a:p>
          <a:p>
            <a:r>
              <a:rPr lang="en-IE" sz="2800" i="1" dirty="0" smtClean="0">
                <a:solidFill>
                  <a:srgbClr val="00B050"/>
                </a:solidFill>
              </a:rPr>
              <a:t>Sometimes they are successful</a:t>
            </a:r>
          </a:p>
          <a:p>
            <a:endParaRPr lang="en-IE" sz="2800" i="1" dirty="0" smtClean="0">
              <a:solidFill>
                <a:srgbClr val="00B050"/>
              </a:solidFill>
            </a:endParaRPr>
          </a:p>
          <a:p>
            <a:endParaRPr lang="en-IE" sz="2800" i="1" dirty="0" smtClean="0">
              <a:solidFill>
                <a:srgbClr val="00B050"/>
              </a:solidFill>
            </a:endParaRPr>
          </a:p>
          <a:p>
            <a:r>
              <a:rPr lang="en-IE" sz="2800" i="1" dirty="0" smtClean="0">
                <a:solidFill>
                  <a:srgbClr val="00B050"/>
                </a:solidFill>
              </a:rPr>
              <a:t>Sometimes they fail!!!!</a:t>
            </a:r>
            <a:endParaRPr lang="en-IE" sz="2800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548680"/>
            <a:ext cx="8174674" cy="52322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5400" dirty="0" smtClean="0">
                <a:solidFill>
                  <a:srgbClr val="0070C0"/>
                </a:solidFill>
              </a:rPr>
              <a:t>Entrepreneurship in practice</a:t>
            </a:r>
          </a:p>
          <a:p>
            <a:endParaRPr lang="en-IE" sz="2800" dirty="0" smtClean="0">
              <a:solidFill>
                <a:srgbClr val="0070C0"/>
              </a:solidFill>
            </a:endParaRPr>
          </a:p>
          <a:p>
            <a:endParaRPr lang="en-IE" sz="2800" dirty="0" smtClean="0">
              <a:solidFill>
                <a:srgbClr val="0070C0"/>
              </a:solidFill>
            </a:endParaRPr>
          </a:p>
          <a:p>
            <a:endParaRPr lang="en-IE" sz="2800" dirty="0" smtClean="0">
              <a:solidFill>
                <a:srgbClr val="0070C0"/>
              </a:solidFill>
            </a:endParaRPr>
          </a:p>
          <a:p>
            <a:r>
              <a:rPr lang="en-IE" sz="2800" i="1" u="sng" dirty="0" smtClean="0">
                <a:solidFill>
                  <a:srgbClr val="00B050"/>
                </a:solidFill>
              </a:rPr>
              <a:t>Idea Generation</a:t>
            </a:r>
          </a:p>
          <a:p>
            <a:r>
              <a:rPr lang="en-IE" sz="2800" dirty="0" smtClean="0">
                <a:solidFill>
                  <a:srgbClr val="0070C0"/>
                </a:solidFill>
              </a:rPr>
              <a:t>	</a:t>
            </a:r>
            <a:endParaRPr lang="en-IE" sz="2800" dirty="0" smtClean="0">
              <a:solidFill>
                <a:srgbClr val="0070C0"/>
              </a:solidFill>
            </a:endParaRPr>
          </a:p>
          <a:p>
            <a:r>
              <a:rPr lang="en-IE" sz="2800" dirty="0" smtClean="0">
                <a:solidFill>
                  <a:srgbClr val="0070C0"/>
                </a:solidFill>
              </a:rPr>
              <a:t>	</a:t>
            </a:r>
            <a:r>
              <a:rPr lang="en-IE" sz="2800" dirty="0" smtClean="0">
                <a:solidFill>
                  <a:srgbClr val="0070C0"/>
                </a:solidFill>
              </a:rPr>
              <a:t>Find a niche</a:t>
            </a:r>
          </a:p>
          <a:p>
            <a:r>
              <a:rPr lang="en-IE" sz="2800" dirty="0" smtClean="0">
                <a:solidFill>
                  <a:srgbClr val="0070C0"/>
                </a:solidFill>
              </a:rPr>
              <a:t>	</a:t>
            </a:r>
            <a:endParaRPr lang="en-IE" sz="2800" dirty="0" smtClean="0">
              <a:solidFill>
                <a:srgbClr val="0070C0"/>
              </a:solidFill>
            </a:endParaRPr>
          </a:p>
          <a:p>
            <a:r>
              <a:rPr lang="en-IE" sz="2800" dirty="0" smtClean="0">
                <a:solidFill>
                  <a:srgbClr val="0070C0"/>
                </a:solidFill>
              </a:rPr>
              <a:t>	</a:t>
            </a:r>
            <a:r>
              <a:rPr lang="en-IE" sz="2800" dirty="0" smtClean="0">
                <a:solidFill>
                  <a:srgbClr val="0070C0"/>
                </a:solidFill>
              </a:rPr>
              <a:t>Find a service people want</a:t>
            </a:r>
          </a:p>
          <a:p>
            <a:r>
              <a:rPr lang="en-IE" sz="2800" dirty="0" smtClean="0">
                <a:solidFill>
                  <a:srgbClr val="0070C0"/>
                </a:solidFill>
              </a:rPr>
              <a:t>	</a:t>
            </a:r>
            <a:endParaRPr lang="en-IE" sz="2800" dirty="0" smtClean="0">
              <a:solidFill>
                <a:srgbClr val="0070C0"/>
              </a:solidFill>
            </a:endParaRPr>
          </a:p>
          <a:p>
            <a:r>
              <a:rPr lang="en-IE" sz="2800" dirty="0" smtClean="0">
                <a:solidFill>
                  <a:srgbClr val="0070C0"/>
                </a:solidFill>
              </a:rPr>
              <a:t>	</a:t>
            </a:r>
            <a:r>
              <a:rPr lang="en-IE" sz="2800" dirty="0" smtClean="0">
                <a:solidFill>
                  <a:srgbClr val="0070C0"/>
                </a:solidFill>
              </a:rPr>
              <a:t>Find a product people want</a:t>
            </a:r>
            <a:endParaRPr lang="en-IE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548680"/>
            <a:ext cx="6120265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4800" i="1" u="sng" dirty="0" smtClean="0">
                <a:solidFill>
                  <a:srgbClr val="00B050"/>
                </a:solidFill>
              </a:rPr>
              <a:t>Where ideas come from</a:t>
            </a:r>
          </a:p>
          <a:p>
            <a:endParaRPr lang="en-IE" sz="4800" i="1" u="sng" dirty="0" smtClean="0">
              <a:solidFill>
                <a:srgbClr val="0070C0"/>
              </a:solidFill>
            </a:endParaRPr>
          </a:p>
          <a:p>
            <a:r>
              <a:rPr lang="en-IE" sz="2400" dirty="0" smtClean="0">
                <a:solidFill>
                  <a:srgbClr val="0070C0"/>
                </a:solidFill>
              </a:rPr>
              <a:t>Brainstorming</a:t>
            </a:r>
          </a:p>
          <a:p>
            <a:endParaRPr lang="en-IE" sz="2400" dirty="0" smtClean="0">
              <a:solidFill>
                <a:srgbClr val="0070C0"/>
              </a:solidFill>
            </a:endParaRPr>
          </a:p>
          <a:p>
            <a:r>
              <a:rPr lang="en-IE" sz="2400" dirty="0" smtClean="0">
                <a:solidFill>
                  <a:srgbClr val="0070C0"/>
                </a:solidFill>
              </a:rPr>
              <a:t>Mind maps</a:t>
            </a:r>
          </a:p>
          <a:p>
            <a:endParaRPr lang="en-IE" sz="2400" dirty="0" smtClean="0">
              <a:solidFill>
                <a:srgbClr val="0070C0"/>
              </a:solidFill>
            </a:endParaRPr>
          </a:p>
          <a:p>
            <a:r>
              <a:rPr lang="en-IE" sz="2400" dirty="0" smtClean="0">
                <a:solidFill>
                  <a:srgbClr val="0070C0"/>
                </a:solidFill>
              </a:rPr>
              <a:t>Finding solutions to existing problems</a:t>
            </a:r>
          </a:p>
          <a:p>
            <a:endParaRPr lang="en-IE" sz="2400" dirty="0" smtClean="0">
              <a:solidFill>
                <a:srgbClr val="0070C0"/>
              </a:solidFill>
            </a:endParaRPr>
          </a:p>
          <a:p>
            <a:r>
              <a:rPr lang="en-IE" sz="2400" dirty="0" smtClean="0">
                <a:solidFill>
                  <a:srgbClr val="0070C0"/>
                </a:solidFill>
              </a:rPr>
              <a:t>Analysing the failures of others</a:t>
            </a:r>
          </a:p>
          <a:p>
            <a:endParaRPr lang="en-IE" sz="2400" dirty="0" smtClean="0">
              <a:solidFill>
                <a:srgbClr val="0070C0"/>
              </a:solidFill>
            </a:endParaRPr>
          </a:p>
          <a:p>
            <a:r>
              <a:rPr lang="en-IE" sz="2400" dirty="0" smtClean="0">
                <a:solidFill>
                  <a:srgbClr val="0070C0"/>
                </a:solidFill>
              </a:rPr>
              <a:t>Finding new uses for existing products</a:t>
            </a:r>
            <a:endParaRPr lang="en-IE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76672"/>
            <a:ext cx="40335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4800" i="1" dirty="0" smtClean="0">
                <a:solidFill>
                  <a:srgbClr val="0070C0"/>
                </a:solidFill>
              </a:rPr>
              <a:t>Ideas to Profit !</a:t>
            </a:r>
            <a:endParaRPr lang="en-IE" sz="4800" i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628800"/>
            <a:ext cx="7707238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400" dirty="0" smtClean="0">
                <a:solidFill>
                  <a:srgbClr val="FF0000"/>
                </a:solidFill>
              </a:rPr>
              <a:t>Idea generation</a:t>
            </a:r>
            <a:r>
              <a:rPr lang="en-IE" sz="2400" dirty="0" smtClean="0"/>
              <a:t>                  </a:t>
            </a:r>
            <a:r>
              <a:rPr lang="en-IE" sz="2400" dirty="0" smtClean="0">
                <a:solidFill>
                  <a:srgbClr val="FF0000"/>
                </a:solidFill>
              </a:rPr>
              <a:t>Market research</a:t>
            </a:r>
          </a:p>
          <a:p>
            <a:r>
              <a:rPr lang="en-IE" sz="2400" dirty="0" smtClean="0"/>
              <a:t> </a:t>
            </a:r>
            <a:r>
              <a:rPr lang="en-IE" sz="2400" dirty="0" smtClean="0"/>
              <a:t> </a:t>
            </a:r>
          </a:p>
          <a:p>
            <a:r>
              <a:rPr lang="en-IE" sz="2400" dirty="0" smtClean="0"/>
              <a:t> </a:t>
            </a:r>
            <a:r>
              <a:rPr lang="en-IE" sz="2400" dirty="0" smtClean="0"/>
              <a:t>                                                                                    </a:t>
            </a:r>
            <a:r>
              <a:rPr lang="en-IE" sz="2400" dirty="0" smtClean="0">
                <a:solidFill>
                  <a:srgbClr val="FF0000"/>
                </a:solidFill>
              </a:rPr>
              <a:t>Swot analysis</a:t>
            </a:r>
          </a:p>
          <a:p>
            <a:endParaRPr lang="en-IE" sz="2400" dirty="0" smtClean="0"/>
          </a:p>
          <a:p>
            <a:r>
              <a:rPr lang="en-IE" sz="2400" dirty="0" smtClean="0"/>
              <a:t>                                               </a:t>
            </a:r>
            <a:r>
              <a:rPr lang="en-IE" sz="2400" dirty="0" smtClean="0">
                <a:solidFill>
                  <a:srgbClr val="FF0000"/>
                </a:solidFill>
              </a:rPr>
              <a:t>Target Market</a:t>
            </a:r>
          </a:p>
          <a:p>
            <a:endParaRPr lang="en-IE" sz="2400" dirty="0" smtClean="0"/>
          </a:p>
          <a:p>
            <a:r>
              <a:rPr lang="en-IE" sz="2400" dirty="0" smtClean="0">
                <a:solidFill>
                  <a:srgbClr val="FF0000"/>
                </a:solidFill>
              </a:rPr>
              <a:t>Competition</a:t>
            </a:r>
          </a:p>
          <a:p>
            <a:endParaRPr lang="en-IE" sz="2400" dirty="0" smtClean="0"/>
          </a:p>
          <a:p>
            <a:r>
              <a:rPr lang="en-IE" sz="2400" dirty="0" smtClean="0"/>
              <a:t>                                                </a:t>
            </a:r>
            <a:r>
              <a:rPr lang="en-IE" sz="2400" dirty="0" smtClean="0">
                <a:solidFill>
                  <a:srgbClr val="FF0000"/>
                </a:solidFill>
              </a:rPr>
              <a:t>Marketing Mix</a:t>
            </a:r>
          </a:p>
          <a:p>
            <a:endParaRPr lang="en-IE" sz="2400" dirty="0" smtClean="0"/>
          </a:p>
          <a:p>
            <a:r>
              <a:rPr lang="en-IE" sz="2400" dirty="0" smtClean="0"/>
              <a:t>                                                                                      </a:t>
            </a:r>
            <a:r>
              <a:rPr lang="en-IE" sz="2400" dirty="0" smtClean="0">
                <a:solidFill>
                  <a:srgbClr val="FF0000"/>
                </a:solidFill>
              </a:rPr>
              <a:t>Test market</a:t>
            </a:r>
          </a:p>
          <a:p>
            <a:endParaRPr lang="en-IE" sz="2400" dirty="0" smtClean="0"/>
          </a:p>
          <a:p>
            <a:r>
              <a:rPr lang="en-IE" sz="2400" dirty="0" smtClean="0"/>
              <a:t>                                                 </a:t>
            </a:r>
            <a:r>
              <a:rPr lang="en-IE" sz="2400" dirty="0" smtClean="0">
                <a:solidFill>
                  <a:srgbClr val="FF0000"/>
                </a:solidFill>
              </a:rPr>
              <a:t>Sales / Profit</a:t>
            </a:r>
            <a:endParaRPr lang="en-IE" sz="2400" dirty="0">
              <a:solidFill>
                <a:srgbClr val="FF0000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2915816" y="1700808"/>
            <a:ext cx="576064" cy="4126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Down Arrow 4"/>
          <p:cNvSpPr/>
          <p:nvPr/>
        </p:nvSpPr>
        <p:spPr>
          <a:xfrm rot="19367622">
            <a:off x="6380155" y="1765481"/>
            <a:ext cx="432048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ight Arrow 5"/>
          <p:cNvSpPr/>
          <p:nvPr/>
        </p:nvSpPr>
        <p:spPr>
          <a:xfrm rot="9567398">
            <a:off x="5845391" y="2965189"/>
            <a:ext cx="720080" cy="4126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ight Arrow 6"/>
          <p:cNvSpPr/>
          <p:nvPr/>
        </p:nvSpPr>
        <p:spPr>
          <a:xfrm rot="9366418">
            <a:off x="2398632" y="3239950"/>
            <a:ext cx="576064" cy="4126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ight Arrow 7"/>
          <p:cNvSpPr/>
          <p:nvPr/>
        </p:nvSpPr>
        <p:spPr>
          <a:xfrm rot="1086679">
            <a:off x="2605640" y="4372414"/>
            <a:ext cx="576064" cy="4126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Right Arrow 8"/>
          <p:cNvSpPr/>
          <p:nvPr/>
        </p:nvSpPr>
        <p:spPr>
          <a:xfrm rot="1476415">
            <a:off x="5855885" y="4898350"/>
            <a:ext cx="576064" cy="4126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Right Arrow 9"/>
          <p:cNvSpPr/>
          <p:nvPr/>
        </p:nvSpPr>
        <p:spPr>
          <a:xfrm rot="8684025">
            <a:off x="5790387" y="5789688"/>
            <a:ext cx="576064" cy="4126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548680"/>
            <a:ext cx="63818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4000" i="1" dirty="0" smtClean="0">
                <a:solidFill>
                  <a:srgbClr val="0070C0"/>
                </a:solidFill>
              </a:rPr>
              <a:t>Once you have a product........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3568" y="1772816"/>
            <a:ext cx="6885988" cy="36009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3600" dirty="0" smtClean="0">
                <a:solidFill>
                  <a:srgbClr val="00B050"/>
                </a:solidFill>
              </a:rPr>
              <a:t>Does it meet the customers needs ?</a:t>
            </a:r>
          </a:p>
          <a:p>
            <a:endParaRPr lang="en-IE" sz="3600" dirty="0" smtClean="0">
              <a:solidFill>
                <a:srgbClr val="00B050"/>
              </a:solidFill>
            </a:endParaRPr>
          </a:p>
          <a:p>
            <a:r>
              <a:rPr lang="en-IE" sz="3600" dirty="0" smtClean="0">
                <a:solidFill>
                  <a:srgbClr val="00B050"/>
                </a:solidFill>
              </a:rPr>
              <a:t>Does it do what it says on the tin?</a:t>
            </a:r>
          </a:p>
          <a:p>
            <a:endParaRPr lang="en-IE" sz="3600" dirty="0" smtClean="0">
              <a:solidFill>
                <a:srgbClr val="00B050"/>
              </a:solidFill>
            </a:endParaRPr>
          </a:p>
          <a:p>
            <a:r>
              <a:rPr lang="en-IE" sz="3600" dirty="0" smtClean="0">
                <a:solidFill>
                  <a:srgbClr val="00B050"/>
                </a:solidFill>
              </a:rPr>
              <a:t>Do you have the finance in place ?</a:t>
            </a:r>
          </a:p>
          <a:p>
            <a:endParaRPr lang="en-IE" sz="2400" dirty="0" smtClean="0">
              <a:solidFill>
                <a:srgbClr val="00B050"/>
              </a:solidFill>
            </a:endParaRPr>
          </a:p>
          <a:p>
            <a:endParaRPr lang="en-IE" sz="2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620688"/>
            <a:ext cx="416902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4000" i="1" u="sng" dirty="0" smtClean="0">
                <a:solidFill>
                  <a:srgbClr val="0070C0"/>
                </a:solidFill>
              </a:rPr>
              <a:t>Finance</a:t>
            </a:r>
          </a:p>
          <a:p>
            <a:endParaRPr lang="en-IE" sz="2400" dirty="0" smtClean="0">
              <a:solidFill>
                <a:srgbClr val="00B050"/>
              </a:solidFill>
            </a:endParaRPr>
          </a:p>
          <a:p>
            <a:r>
              <a:rPr lang="en-IE" sz="3200" dirty="0" smtClean="0">
                <a:solidFill>
                  <a:srgbClr val="00B050"/>
                </a:solidFill>
              </a:rPr>
              <a:t>For production</a:t>
            </a:r>
          </a:p>
          <a:p>
            <a:endParaRPr lang="en-IE" sz="3200" dirty="0" smtClean="0">
              <a:solidFill>
                <a:srgbClr val="00B050"/>
              </a:solidFill>
            </a:endParaRPr>
          </a:p>
          <a:p>
            <a:r>
              <a:rPr lang="en-IE" sz="3200" dirty="0" smtClean="0">
                <a:solidFill>
                  <a:srgbClr val="00B050"/>
                </a:solidFill>
              </a:rPr>
              <a:t>For inventory</a:t>
            </a:r>
          </a:p>
          <a:p>
            <a:endParaRPr lang="en-IE" sz="3200" dirty="0" smtClean="0">
              <a:solidFill>
                <a:srgbClr val="00B050"/>
              </a:solidFill>
            </a:endParaRPr>
          </a:p>
          <a:p>
            <a:r>
              <a:rPr lang="en-IE" sz="3200" dirty="0" smtClean="0">
                <a:solidFill>
                  <a:srgbClr val="00B050"/>
                </a:solidFill>
              </a:rPr>
              <a:t>For advertising</a:t>
            </a:r>
          </a:p>
          <a:p>
            <a:endParaRPr lang="en-IE" sz="3200" dirty="0" smtClean="0">
              <a:solidFill>
                <a:srgbClr val="00B050"/>
              </a:solidFill>
            </a:endParaRPr>
          </a:p>
          <a:p>
            <a:r>
              <a:rPr lang="en-IE" sz="3200" dirty="0" smtClean="0">
                <a:solidFill>
                  <a:srgbClr val="00B050"/>
                </a:solidFill>
              </a:rPr>
              <a:t>For day to day expenses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</TotalTime>
  <Words>191</Words>
  <Application>Microsoft Office PowerPoint</Application>
  <PresentationFormat>On-screen Show (4:3)</PresentationFormat>
  <Paragraphs>76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mcs</dc:creator>
  <cp:lastModifiedBy>mcs</cp:lastModifiedBy>
  <cp:revision>32</cp:revision>
  <dcterms:created xsi:type="dcterms:W3CDTF">2012-09-06T13:38:47Z</dcterms:created>
  <dcterms:modified xsi:type="dcterms:W3CDTF">2012-09-19T21:02:01Z</dcterms:modified>
</cp:coreProperties>
</file>