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358F-2E01-4A91-AD37-7B462501C6D9}" type="datetimeFigureOut">
              <a:rPr lang="en-IE" smtClean="0"/>
              <a:t>26/01/2012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BE3B-3348-4249-BE64-8DBC7A0732E8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647443" y="692696"/>
            <a:ext cx="84965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b="1" dirty="0" smtClean="0">
                <a:solidFill>
                  <a:srgbClr val="FF0000"/>
                </a:solidFill>
              </a:rPr>
              <a:t>Industrial Relations</a:t>
            </a:r>
          </a:p>
          <a:p>
            <a:endParaRPr lang="en-IE" sz="2000" b="1" dirty="0"/>
          </a:p>
          <a:p>
            <a:r>
              <a:rPr lang="en-IE" sz="2400" b="1" dirty="0" smtClean="0">
                <a:solidFill>
                  <a:srgbClr val="0070C0"/>
                </a:solidFill>
              </a:rPr>
              <a:t>Involve relationships between employers and employees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It is important in any workplace to have good Industrial Relations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Good IR...........good morale / productivity</a:t>
            </a:r>
          </a:p>
          <a:p>
            <a:endParaRPr lang="en-IE" sz="2400" b="1" dirty="0">
              <a:solidFill>
                <a:srgbClr val="0070C0"/>
              </a:solidFill>
            </a:endParaRPr>
          </a:p>
          <a:p>
            <a:r>
              <a:rPr lang="en-IE" sz="2400" b="1" dirty="0" smtClean="0">
                <a:solidFill>
                  <a:srgbClr val="0070C0"/>
                </a:solidFill>
              </a:rPr>
              <a:t>Poor </a:t>
            </a:r>
            <a:r>
              <a:rPr lang="en-IE" sz="2400" b="1" dirty="0" err="1" smtClean="0">
                <a:solidFill>
                  <a:srgbClr val="0070C0"/>
                </a:solidFill>
              </a:rPr>
              <a:t>IR,,,,,,,,,,,poor</a:t>
            </a:r>
            <a:r>
              <a:rPr lang="en-IE" sz="2400" b="1" dirty="0" smtClean="0">
                <a:solidFill>
                  <a:srgbClr val="0070C0"/>
                </a:solidFill>
              </a:rPr>
              <a:t> morale / productivity</a:t>
            </a:r>
          </a:p>
          <a:p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611560" y="764704"/>
            <a:ext cx="7658635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>
                <a:solidFill>
                  <a:srgbClr val="FF0000"/>
                </a:solidFill>
              </a:rPr>
              <a:t>Organisations involved in Industrial Relations</a:t>
            </a:r>
          </a:p>
          <a:p>
            <a:endParaRPr lang="en-IE" dirty="0"/>
          </a:p>
          <a:p>
            <a:r>
              <a:rPr lang="en-IE" sz="3200" i="1" u="sng" dirty="0" smtClean="0">
                <a:solidFill>
                  <a:srgbClr val="0070C0"/>
                </a:solidFill>
              </a:rPr>
              <a:t>Employers</a:t>
            </a:r>
          </a:p>
          <a:p>
            <a:r>
              <a:rPr lang="en-IE" sz="3200" dirty="0" smtClean="0">
                <a:solidFill>
                  <a:srgbClr val="0070C0"/>
                </a:solidFill>
              </a:rPr>
              <a:t>IBEC</a:t>
            </a:r>
          </a:p>
          <a:p>
            <a:r>
              <a:rPr lang="en-IE" sz="3200" dirty="0" smtClean="0">
                <a:solidFill>
                  <a:srgbClr val="0070C0"/>
                </a:solidFill>
              </a:rPr>
              <a:t>ISME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b="1" i="1" dirty="0" smtClean="0">
                <a:solidFill>
                  <a:srgbClr val="0070C0"/>
                </a:solidFill>
              </a:rPr>
              <a:t>Employees</a:t>
            </a:r>
          </a:p>
          <a:p>
            <a:r>
              <a:rPr lang="en-IE" sz="3200" dirty="0" smtClean="0">
                <a:solidFill>
                  <a:srgbClr val="0070C0"/>
                </a:solidFill>
              </a:rPr>
              <a:t>Trade unions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b="1" i="1" dirty="0" smtClean="0">
                <a:solidFill>
                  <a:srgbClr val="0070C0"/>
                </a:solidFill>
              </a:rPr>
              <a:t>Arbitration</a:t>
            </a:r>
          </a:p>
          <a:p>
            <a:r>
              <a:rPr lang="en-IE" sz="3200" dirty="0" smtClean="0">
                <a:solidFill>
                  <a:srgbClr val="0070C0"/>
                </a:solidFill>
              </a:rPr>
              <a:t>Labour Court</a:t>
            </a:r>
            <a:endParaRPr lang="en-IE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2</cp:revision>
  <dcterms:created xsi:type="dcterms:W3CDTF">2012-01-26T10:41:02Z</dcterms:created>
  <dcterms:modified xsi:type="dcterms:W3CDTF">2012-01-26T10:49:24Z</dcterms:modified>
</cp:coreProperties>
</file>