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541C-913B-43F7-8000-FEAAF78B9064}" type="datetimeFigureOut">
              <a:rPr lang="en-IE" smtClean="0"/>
              <a:t>29/09/2011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708C-DE2F-4687-AC33-E5479EAE56D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541C-913B-43F7-8000-FEAAF78B9064}" type="datetimeFigureOut">
              <a:rPr lang="en-IE" smtClean="0"/>
              <a:t>29/09/2011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708C-DE2F-4687-AC33-E5479EAE56D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541C-913B-43F7-8000-FEAAF78B9064}" type="datetimeFigureOut">
              <a:rPr lang="en-IE" smtClean="0"/>
              <a:t>29/09/2011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708C-DE2F-4687-AC33-E5479EAE56D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541C-913B-43F7-8000-FEAAF78B9064}" type="datetimeFigureOut">
              <a:rPr lang="en-IE" smtClean="0"/>
              <a:t>29/09/2011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708C-DE2F-4687-AC33-E5479EAE56D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541C-913B-43F7-8000-FEAAF78B9064}" type="datetimeFigureOut">
              <a:rPr lang="en-IE" smtClean="0"/>
              <a:t>29/09/2011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708C-DE2F-4687-AC33-E5479EAE56D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541C-913B-43F7-8000-FEAAF78B9064}" type="datetimeFigureOut">
              <a:rPr lang="en-IE" smtClean="0"/>
              <a:t>29/09/2011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708C-DE2F-4687-AC33-E5479EAE56D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541C-913B-43F7-8000-FEAAF78B9064}" type="datetimeFigureOut">
              <a:rPr lang="en-IE" smtClean="0"/>
              <a:t>29/09/2011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708C-DE2F-4687-AC33-E5479EAE56D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541C-913B-43F7-8000-FEAAF78B9064}" type="datetimeFigureOut">
              <a:rPr lang="en-IE" smtClean="0"/>
              <a:t>29/09/2011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708C-DE2F-4687-AC33-E5479EAE56D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541C-913B-43F7-8000-FEAAF78B9064}" type="datetimeFigureOut">
              <a:rPr lang="en-IE" smtClean="0"/>
              <a:t>29/09/2011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708C-DE2F-4687-AC33-E5479EAE56D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541C-913B-43F7-8000-FEAAF78B9064}" type="datetimeFigureOut">
              <a:rPr lang="en-IE" smtClean="0"/>
              <a:t>29/09/2011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708C-DE2F-4687-AC33-E5479EAE56D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541C-913B-43F7-8000-FEAAF78B9064}" type="datetimeFigureOut">
              <a:rPr lang="en-IE" smtClean="0"/>
              <a:t>29/09/2011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708C-DE2F-4687-AC33-E5479EAE56D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8541C-913B-43F7-8000-FEAAF78B9064}" type="datetimeFigureOut">
              <a:rPr lang="en-IE" smtClean="0"/>
              <a:t>29/09/2011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1708C-DE2F-4687-AC33-E5479EAE56DA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836712"/>
            <a:ext cx="77516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5400" b="1" i="1" dirty="0" smtClean="0">
                <a:solidFill>
                  <a:srgbClr val="FF0000"/>
                </a:solidFill>
              </a:rPr>
              <a:t>Preparing for an Interview</a:t>
            </a:r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675499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400" b="1" i="1" u="sng" dirty="0" smtClean="0">
                <a:solidFill>
                  <a:srgbClr val="FF0000"/>
                </a:solidFill>
              </a:rPr>
              <a:t>Pre Interview</a:t>
            </a:r>
          </a:p>
          <a:p>
            <a:endParaRPr lang="en-IE" dirty="0"/>
          </a:p>
          <a:p>
            <a:r>
              <a:rPr lang="en-IE" sz="3600" dirty="0" smtClean="0">
                <a:solidFill>
                  <a:srgbClr val="0070C0"/>
                </a:solidFill>
              </a:rPr>
              <a:t>Find out about the company</a:t>
            </a:r>
          </a:p>
          <a:p>
            <a:endParaRPr lang="en-IE" sz="3600" dirty="0">
              <a:solidFill>
                <a:srgbClr val="0070C0"/>
              </a:solidFill>
            </a:endParaRPr>
          </a:p>
          <a:p>
            <a:r>
              <a:rPr lang="en-IE" sz="3600" dirty="0" smtClean="0">
                <a:solidFill>
                  <a:srgbClr val="0070C0"/>
                </a:solidFill>
              </a:rPr>
              <a:t>Update your CV if necessary</a:t>
            </a:r>
          </a:p>
          <a:p>
            <a:endParaRPr lang="en-IE" sz="3600" dirty="0">
              <a:solidFill>
                <a:srgbClr val="0070C0"/>
              </a:solidFill>
            </a:endParaRPr>
          </a:p>
          <a:p>
            <a:r>
              <a:rPr lang="en-IE" sz="3600" dirty="0" smtClean="0">
                <a:solidFill>
                  <a:srgbClr val="0070C0"/>
                </a:solidFill>
              </a:rPr>
              <a:t>Practice possible questions and answers</a:t>
            </a:r>
          </a:p>
          <a:p>
            <a:endParaRPr lang="en-IE" sz="3600" dirty="0">
              <a:solidFill>
                <a:srgbClr val="0070C0"/>
              </a:solidFill>
            </a:endParaRPr>
          </a:p>
          <a:p>
            <a:r>
              <a:rPr lang="en-IE" sz="3600" dirty="0" smtClean="0">
                <a:solidFill>
                  <a:srgbClr val="0070C0"/>
                </a:solidFill>
              </a:rPr>
              <a:t>Do a mock interview</a:t>
            </a:r>
            <a:endParaRPr lang="en-IE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01777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dirty="0" smtClean="0">
                <a:solidFill>
                  <a:srgbClr val="0070C0"/>
                </a:solidFill>
              </a:rPr>
              <a:t>Organise what to wear</a:t>
            </a:r>
          </a:p>
          <a:p>
            <a:endParaRPr lang="en-IE" sz="3200" dirty="0">
              <a:solidFill>
                <a:srgbClr val="0070C0"/>
              </a:solidFill>
            </a:endParaRPr>
          </a:p>
          <a:p>
            <a:r>
              <a:rPr lang="en-IE" sz="3200" dirty="0" smtClean="0">
                <a:solidFill>
                  <a:srgbClr val="0070C0"/>
                </a:solidFill>
              </a:rPr>
              <a:t>Aim to look neat &amp; business-like</a:t>
            </a:r>
          </a:p>
          <a:p>
            <a:endParaRPr lang="en-IE" sz="3200" dirty="0">
              <a:solidFill>
                <a:srgbClr val="0070C0"/>
              </a:solidFill>
            </a:endParaRPr>
          </a:p>
          <a:p>
            <a:r>
              <a:rPr lang="en-IE" sz="3200" dirty="0" smtClean="0">
                <a:solidFill>
                  <a:srgbClr val="0070C0"/>
                </a:solidFill>
              </a:rPr>
              <a:t>Plan to get to the interview on time</a:t>
            </a:r>
          </a:p>
          <a:p>
            <a:endParaRPr lang="en-IE" sz="3200" dirty="0">
              <a:solidFill>
                <a:srgbClr val="0070C0"/>
              </a:solidFill>
            </a:endParaRPr>
          </a:p>
          <a:p>
            <a:r>
              <a:rPr lang="en-IE" sz="3200" dirty="0" smtClean="0">
                <a:solidFill>
                  <a:srgbClr val="0070C0"/>
                </a:solidFill>
              </a:rPr>
              <a:t>Know your strengths &amp; weaknesses</a:t>
            </a:r>
          </a:p>
          <a:p>
            <a:endParaRPr lang="en-IE" sz="3200" dirty="0">
              <a:solidFill>
                <a:srgbClr val="0070C0"/>
              </a:solidFill>
            </a:endParaRPr>
          </a:p>
          <a:p>
            <a:r>
              <a:rPr lang="en-IE" sz="3200" dirty="0" smtClean="0">
                <a:solidFill>
                  <a:srgbClr val="0070C0"/>
                </a:solidFill>
              </a:rPr>
              <a:t>Prepare some questions to ask at the interview</a:t>
            </a:r>
            <a:endParaRPr lang="en-IE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7894084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400" b="1" i="1" u="sng" dirty="0" smtClean="0">
                <a:solidFill>
                  <a:srgbClr val="FF0000"/>
                </a:solidFill>
              </a:rPr>
              <a:t>During the interview</a:t>
            </a:r>
          </a:p>
          <a:p>
            <a:endParaRPr lang="en-IE" dirty="0"/>
          </a:p>
          <a:p>
            <a:r>
              <a:rPr lang="en-IE" sz="3600" dirty="0" smtClean="0">
                <a:solidFill>
                  <a:srgbClr val="0070C0"/>
                </a:solidFill>
              </a:rPr>
              <a:t>Start with a firm handshake &amp; smile</a:t>
            </a:r>
          </a:p>
          <a:p>
            <a:endParaRPr lang="en-IE" sz="3600" dirty="0">
              <a:solidFill>
                <a:srgbClr val="0070C0"/>
              </a:solidFill>
            </a:endParaRPr>
          </a:p>
          <a:p>
            <a:r>
              <a:rPr lang="en-IE" sz="3600" dirty="0" smtClean="0">
                <a:solidFill>
                  <a:srgbClr val="0070C0"/>
                </a:solidFill>
              </a:rPr>
              <a:t>Keep eye contact with those interviewing</a:t>
            </a:r>
          </a:p>
          <a:p>
            <a:endParaRPr lang="en-IE" sz="3600" dirty="0">
              <a:solidFill>
                <a:srgbClr val="0070C0"/>
              </a:solidFill>
            </a:endParaRPr>
          </a:p>
          <a:p>
            <a:r>
              <a:rPr lang="en-IE" sz="3600" dirty="0" smtClean="0">
                <a:solidFill>
                  <a:srgbClr val="0070C0"/>
                </a:solidFill>
              </a:rPr>
              <a:t>Be positive</a:t>
            </a:r>
          </a:p>
          <a:p>
            <a:endParaRPr lang="en-IE" sz="3600" dirty="0">
              <a:solidFill>
                <a:srgbClr val="0070C0"/>
              </a:solidFill>
            </a:endParaRPr>
          </a:p>
          <a:p>
            <a:r>
              <a:rPr lang="en-IE" sz="3600" dirty="0" smtClean="0">
                <a:solidFill>
                  <a:srgbClr val="0070C0"/>
                </a:solidFill>
              </a:rPr>
              <a:t>Be confident</a:t>
            </a:r>
            <a:endParaRPr lang="en-IE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867923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>
                <a:solidFill>
                  <a:srgbClr val="0070C0"/>
                </a:solidFill>
              </a:rPr>
              <a:t>Sit up straight with 2 feet on the ground</a:t>
            </a:r>
          </a:p>
          <a:p>
            <a:endParaRPr lang="en-IE" sz="2800" dirty="0">
              <a:solidFill>
                <a:srgbClr val="0070C0"/>
              </a:solidFill>
            </a:endParaRPr>
          </a:p>
          <a:p>
            <a:r>
              <a:rPr lang="en-IE" sz="2800" dirty="0" smtClean="0">
                <a:solidFill>
                  <a:srgbClr val="0070C0"/>
                </a:solidFill>
              </a:rPr>
              <a:t>Listen carefully</a:t>
            </a:r>
          </a:p>
          <a:p>
            <a:endParaRPr lang="en-IE" sz="2800" dirty="0">
              <a:solidFill>
                <a:srgbClr val="0070C0"/>
              </a:solidFill>
            </a:endParaRPr>
          </a:p>
          <a:p>
            <a:r>
              <a:rPr lang="en-IE" sz="2800" dirty="0" smtClean="0">
                <a:solidFill>
                  <a:srgbClr val="0070C0"/>
                </a:solidFill>
              </a:rPr>
              <a:t>Answer the question asked </a:t>
            </a:r>
          </a:p>
          <a:p>
            <a:r>
              <a:rPr lang="en-IE" i="1" dirty="0" smtClean="0">
                <a:solidFill>
                  <a:srgbClr val="0070C0"/>
                </a:solidFill>
              </a:rPr>
              <a:t>(not one you would like to be asked)</a:t>
            </a:r>
          </a:p>
          <a:p>
            <a:endParaRPr lang="en-IE" sz="2800" dirty="0">
              <a:solidFill>
                <a:srgbClr val="0070C0"/>
              </a:solidFill>
            </a:endParaRPr>
          </a:p>
          <a:p>
            <a:r>
              <a:rPr lang="en-IE" sz="2800" dirty="0" smtClean="0">
                <a:solidFill>
                  <a:srgbClr val="0070C0"/>
                </a:solidFill>
              </a:rPr>
              <a:t>Answer truthfully</a:t>
            </a:r>
          </a:p>
          <a:p>
            <a:endParaRPr lang="en-IE" sz="2800" dirty="0">
              <a:solidFill>
                <a:srgbClr val="0070C0"/>
              </a:solidFill>
            </a:endParaRPr>
          </a:p>
          <a:p>
            <a:r>
              <a:rPr lang="en-IE" sz="2800" dirty="0" smtClean="0">
                <a:solidFill>
                  <a:srgbClr val="0070C0"/>
                </a:solidFill>
              </a:rPr>
              <a:t>If you </a:t>
            </a:r>
            <a:r>
              <a:rPr lang="en-IE" sz="2800" dirty="0" err="1" smtClean="0">
                <a:solidFill>
                  <a:srgbClr val="0070C0"/>
                </a:solidFill>
              </a:rPr>
              <a:t>dont</a:t>
            </a:r>
            <a:r>
              <a:rPr lang="en-IE" sz="2800" dirty="0" smtClean="0">
                <a:solidFill>
                  <a:srgbClr val="0070C0"/>
                </a:solidFill>
              </a:rPr>
              <a:t> understand a question. Ask that it be repeated</a:t>
            </a:r>
            <a:r>
              <a:rPr lang="en-IE" dirty="0" smtClean="0"/>
              <a:t>.</a:t>
            </a:r>
            <a:endParaRPr lang="en-I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629653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dirty="0" smtClean="0">
                <a:solidFill>
                  <a:srgbClr val="0070C0"/>
                </a:solidFill>
              </a:rPr>
              <a:t>Expect awkward questions</a:t>
            </a:r>
          </a:p>
          <a:p>
            <a:endParaRPr lang="en-IE" sz="3200" dirty="0">
              <a:solidFill>
                <a:srgbClr val="0070C0"/>
              </a:solidFill>
            </a:endParaRPr>
          </a:p>
          <a:p>
            <a:r>
              <a:rPr lang="en-IE" sz="3200" dirty="0" smtClean="0">
                <a:solidFill>
                  <a:srgbClr val="0070C0"/>
                </a:solidFill>
              </a:rPr>
              <a:t>Try to be relaxed</a:t>
            </a:r>
          </a:p>
          <a:p>
            <a:endParaRPr lang="en-IE" sz="3200" dirty="0">
              <a:solidFill>
                <a:srgbClr val="0070C0"/>
              </a:solidFill>
            </a:endParaRPr>
          </a:p>
          <a:p>
            <a:r>
              <a:rPr lang="en-IE" sz="3200" dirty="0" smtClean="0">
                <a:solidFill>
                  <a:srgbClr val="0070C0"/>
                </a:solidFill>
              </a:rPr>
              <a:t>Thank the interviewer when finished</a:t>
            </a:r>
            <a:endParaRPr lang="en-IE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7683514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400" b="1" i="1" u="sng" dirty="0" smtClean="0">
                <a:solidFill>
                  <a:srgbClr val="FF0000"/>
                </a:solidFill>
              </a:rPr>
              <a:t>Post interview</a:t>
            </a:r>
          </a:p>
          <a:p>
            <a:endParaRPr lang="en-IE" dirty="0"/>
          </a:p>
          <a:p>
            <a:r>
              <a:rPr lang="en-IE" sz="3200" dirty="0" smtClean="0">
                <a:solidFill>
                  <a:srgbClr val="0070C0"/>
                </a:solidFill>
              </a:rPr>
              <a:t>Evaluate where you </a:t>
            </a:r>
            <a:r>
              <a:rPr lang="en-IE" sz="3200" smtClean="0">
                <a:solidFill>
                  <a:srgbClr val="0070C0"/>
                </a:solidFill>
              </a:rPr>
              <a:t>did ..............	</a:t>
            </a:r>
            <a:r>
              <a:rPr lang="en-IE" sz="3200" i="1" smtClean="0">
                <a:solidFill>
                  <a:srgbClr val="0070C0"/>
                </a:solidFill>
              </a:rPr>
              <a:t>good</a:t>
            </a:r>
            <a:endParaRPr lang="en-IE" sz="3200" i="1" dirty="0" smtClean="0">
              <a:solidFill>
                <a:srgbClr val="0070C0"/>
              </a:solidFill>
            </a:endParaRPr>
          </a:p>
          <a:p>
            <a:r>
              <a:rPr lang="en-IE" sz="3200" i="1" dirty="0">
                <a:solidFill>
                  <a:srgbClr val="0070C0"/>
                </a:solidFill>
              </a:rPr>
              <a:t> </a:t>
            </a:r>
            <a:r>
              <a:rPr lang="en-IE" sz="3200" i="1" dirty="0" smtClean="0">
                <a:solidFill>
                  <a:srgbClr val="0070C0"/>
                </a:solidFill>
              </a:rPr>
              <a:t>						not so good</a:t>
            </a:r>
          </a:p>
          <a:p>
            <a:endParaRPr lang="en-IE" sz="3200" dirty="0">
              <a:solidFill>
                <a:srgbClr val="0070C0"/>
              </a:solidFill>
            </a:endParaRPr>
          </a:p>
          <a:p>
            <a:r>
              <a:rPr lang="en-IE" sz="3200" dirty="0" smtClean="0">
                <a:solidFill>
                  <a:srgbClr val="0070C0"/>
                </a:solidFill>
              </a:rPr>
              <a:t>Try to get feedback from the company</a:t>
            </a:r>
          </a:p>
          <a:p>
            <a:endParaRPr lang="en-IE" sz="3200" dirty="0">
              <a:solidFill>
                <a:srgbClr val="0070C0"/>
              </a:solidFill>
            </a:endParaRPr>
          </a:p>
          <a:p>
            <a:r>
              <a:rPr lang="en-IE" sz="3200" dirty="0" smtClean="0">
                <a:solidFill>
                  <a:srgbClr val="0070C0"/>
                </a:solidFill>
              </a:rPr>
              <a:t>Use it as a learning experience</a:t>
            </a:r>
          </a:p>
          <a:p>
            <a:endParaRPr lang="en-IE" sz="3200" dirty="0">
              <a:solidFill>
                <a:srgbClr val="0070C0"/>
              </a:solidFill>
            </a:endParaRPr>
          </a:p>
          <a:p>
            <a:r>
              <a:rPr lang="en-IE" sz="3200" dirty="0" smtClean="0">
                <a:solidFill>
                  <a:srgbClr val="0070C0"/>
                </a:solidFill>
              </a:rPr>
              <a:t>What could I improve on</a:t>
            </a:r>
            <a:endParaRPr lang="en-IE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135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mcs</dc:creator>
  <cp:lastModifiedBy>mcs</cp:lastModifiedBy>
  <cp:revision>7</cp:revision>
  <dcterms:created xsi:type="dcterms:W3CDTF">2011-09-29T09:16:29Z</dcterms:created>
  <dcterms:modified xsi:type="dcterms:W3CDTF">2011-09-29T09:44:27Z</dcterms:modified>
</cp:coreProperties>
</file>