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CEF0D-BCC4-438E-89DF-C90E120466E1}" type="datetimeFigureOut">
              <a:rPr lang="en-IE" smtClean="0"/>
              <a:t>07/09/2011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892F-758A-4AE1-B415-2A35753C6D27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656183"/>
          </a:xfrm>
        </p:spPr>
        <p:txBody>
          <a:bodyPr/>
          <a:lstStyle/>
          <a:p>
            <a:r>
              <a:rPr lang="en-IE" dirty="0" smtClean="0"/>
              <a:t>Job Sources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1187624" y="1772816"/>
            <a:ext cx="2511265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FF0000"/>
                </a:solidFill>
              </a:rPr>
              <a:t>Word of mouth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Newspaper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Internet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Radio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TV</a:t>
            </a:r>
          </a:p>
          <a:p>
            <a:endParaRPr lang="en-IE" sz="2800" dirty="0">
              <a:solidFill>
                <a:srgbClr val="FF0000"/>
              </a:solidFill>
            </a:endParaRPr>
          </a:p>
          <a:p>
            <a:r>
              <a:rPr lang="en-IE" sz="2800" dirty="0" smtClean="0">
                <a:solidFill>
                  <a:srgbClr val="FF0000"/>
                </a:solidFill>
              </a:rPr>
              <a:t>Job centre (FAS)</a:t>
            </a:r>
          </a:p>
          <a:p>
            <a:endParaRPr lang="en-IE" dirty="0"/>
          </a:p>
          <a:p>
            <a:endParaRPr lang="en-I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applications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i="1" dirty="0" smtClean="0">
                <a:solidFill>
                  <a:srgbClr val="FF0000"/>
                </a:solidFill>
              </a:rPr>
              <a:t>Jobs may be applied for by</a:t>
            </a:r>
          </a:p>
          <a:p>
            <a:endParaRPr lang="en-IE" dirty="0"/>
          </a:p>
          <a:p>
            <a:r>
              <a:rPr lang="en-IE" dirty="0" smtClean="0">
                <a:solidFill>
                  <a:srgbClr val="00B050"/>
                </a:solidFill>
              </a:rPr>
              <a:t>Calling in person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Phoning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Emailing</a:t>
            </a:r>
          </a:p>
          <a:p>
            <a:r>
              <a:rPr lang="en-IE" dirty="0" smtClean="0">
                <a:solidFill>
                  <a:srgbClr val="00B050"/>
                </a:solidFill>
              </a:rPr>
              <a:t>Writing</a:t>
            </a:r>
            <a:endParaRPr lang="en-IE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Calling in person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Know the name of the company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Know what they do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Have the name of a person or contact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Be polite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Dress well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Be prepared to wait or call back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Have a CV and a cover letter</a:t>
            </a:r>
            <a:endParaRPr lang="en-I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Phoning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Have a contact name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Know what they do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Have all personal information to hand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Speak clearly and at a relaxed pace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Be polite 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Try to sound confident without sounding</a:t>
            </a:r>
          </a:p>
          <a:p>
            <a:pPr>
              <a:buNone/>
            </a:pP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   over confident / pushy</a:t>
            </a:r>
            <a:endParaRPr lang="en-I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Emailing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Write a clear well structured email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Check the format by sending to yourself or a friend first.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Check all spelling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Attach a Current CV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Have the name (and title) of the person dealing with the job application. </a:t>
            </a:r>
            <a:endParaRPr lang="en-I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Writing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Have a contact name and title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Type the letter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Address the letter correctly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Structure the letter in a logical way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Attach a current hard copy </a:t>
            </a:r>
            <a:r>
              <a:rPr lang="en-IE" dirty="0" err="1" smtClean="0">
                <a:solidFill>
                  <a:srgbClr val="FF0000"/>
                </a:solidFill>
              </a:rPr>
              <a:t>cv</a:t>
            </a:r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Job Centre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Know where your local job centre is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Visit regularly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Get to know someone there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If possible leave your contact details</a:t>
            </a:r>
            <a:endParaRPr lang="en-I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193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Job Sources </vt:lpstr>
      <vt:lpstr>Job applications</vt:lpstr>
      <vt:lpstr>Calling in person</vt:lpstr>
      <vt:lpstr>Phoning</vt:lpstr>
      <vt:lpstr>Emailing</vt:lpstr>
      <vt:lpstr>Writing</vt:lpstr>
      <vt:lpstr>Job Centre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Sources</dc:title>
  <dc:creator>mcs</dc:creator>
  <cp:lastModifiedBy>mcs</cp:lastModifiedBy>
  <cp:revision>7</cp:revision>
  <dcterms:created xsi:type="dcterms:W3CDTF">2011-09-07T20:56:07Z</dcterms:created>
  <dcterms:modified xsi:type="dcterms:W3CDTF">2011-09-07T21:40:13Z</dcterms:modified>
</cp:coreProperties>
</file>