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3768C-F524-49F9-9B9A-A6A0C7F03DDB}" type="datetimeFigureOut">
              <a:rPr lang="en-IE" smtClean="0"/>
              <a:t>08/12/2011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2C4C-79D9-4160-9BE1-2A08206BAF27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197926" y="620688"/>
            <a:ext cx="5584670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3200" i="1" dirty="0" smtClean="0">
                <a:solidFill>
                  <a:srgbClr val="FF0000"/>
                </a:solidFill>
              </a:rPr>
              <a:t>Permanent employment</a:t>
            </a:r>
          </a:p>
          <a:p>
            <a:endParaRPr lang="en-IE" dirty="0"/>
          </a:p>
          <a:p>
            <a:r>
              <a:rPr lang="en-IE" sz="2400" b="1" i="1" dirty="0" smtClean="0">
                <a:solidFill>
                  <a:srgbClr val="00B050"/>
                </a:solidFill>
              </a:rPr>
              <a:t>Employment may be full time  or part time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Advantages of permanent employment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Regular income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Join a pension scheme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Easier to plan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Easier to get loans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Security</a:t>
            </a:r>
            <a:endParaRPr lang="en-IE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539552" y="620688"/>
            <a:ext cx="5510932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>
                <a:solidFill>
                  <a:srgbClr val="00B050"/>
                </a:solidFill>
              </a:rPr>
              <a:t>Disadvantages</a:t>
            </a:r>
          </a:p>
          <a:p>
            <a:endParaRPr lang="en-IE" dirty="0"/>
          </a:p>
          <a:p>
            <a:r>
              <a:rPr lang="en-IE" sz="2400" dirty="0" smtClean="0">
                <a:solidFill>
                  <a:srgbClr val="0070C0"/>
                </a:solidFill>
              </a:rPr>
              <a:t>No incentive to change job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Work can become boring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Less free time compared to part time work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Moving house is difficult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Motivation may decrease</a:t>
            </a:r>
            <a:endParaRPr lang="en-IE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92696"/>
            <a:ext cx="6424323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b="1" i="1" u="sng" dirty="0" smtClean="0">
                <a:solidFill>
                  <a:srgbClr val="FF0000"/>
                </a:solidFill>
              </a:rPr>
              <a:t>Contract of Employment</a:t>
            </a:r>
          </a:p>
          <a:p>
            <a:endParaRPr lang="en-IE" dirty="0"/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You must get a contract of employment .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This outlines......</a:t>
            </a:r>
          </a:p>
          <a:p>
            <a:r>
              <a:rPr lang="en-IE" dirty="0"/>
              <a:t> </a:t>
            </a:r>
            <a:r>
              <a:rPr lang="en-IE" dirty="0" smtClean="0"/>
              <a:t>         				</a:t>
            </a:r>
            <a:r>
              <a:rPr lang="en-IE" sz="2400" b="1" i="1" dirty="0" smtClean="0">
                <a:solidFill>
                  <a:srgbClr val="002060"/>
                </a:solidFill>
              </a:rPr>
              <a:t>Your rights</a:t>
            </a:r>
          </a:p>
          <a:p>
            <a:r>
              <a:rPr lang="en-IE" sz="2400" b="1" i="1" dirty="0">
                <a:solidFill>
                  <a:srgbClr val="002060"/>
                </a:solidFill>
              </a:rPr>
              <a:t>	</a:t>
            </a:r>
            <a:r>
              <a:rPr lang="en-IE" sz="2400" b="1" i="1" dirty="0" smtClean="0">
                <a:solidFill>
                  <a:srgbClr val="002060"/>
                </a:solidFill>
              </a:rPr>
              <a:t>			Your responsibilities</a:t>
            </a:r>
          </a:p>
          <a:p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92696"/>
            <a:ext cx="547624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i="1" dirty="0" smtClean="0">
                <a:solidFill>
                  <a:srgbClr val="FF0000"/>
                </a:solidFill>
              </a:rPr>
              <a:t>Contract of employment will include</a:t>
            </a:r>
          </a:p>
          <a:p>
            <a:endParaRPr lang="en-IE" sz="2800" dirty="0"/>
          </a:p>
          <a:p>
            <a:r>
              <a:rPr lang="en-IE" sz="2800" dirty="0" smtClean="0">
                <a:solidFill>
                  <a:srgbClr val="0070C0"/>
                </a:solidFill>
              </a:rPr>
              <a:t>Employers name &amp; address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Employees name &amp; address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Job title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Job Description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Salary</a:t>
            </a:r>
            <a:endParaRPr lang="en-IE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92696"/>
            <a:ext cx="547297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>
                <a:solidFill>
                  <a:srgbClr val="0070C0"/>
                </a:solidFill>
              </a:rPr>
              <a:t>Holiday entitlements</a:t>
            </a:r>
          </a:p>
          <a:p>
            <a:endParaRPr lang="en-IE" sz="2400" dirty="0"/>
          </a:p>
          <a:p>
            <a:r>
              <a:rPr lang="en-IE" sz="2400" dirty="0" smtClean="0">
                <a:solidFill>
                  <a:srgbClr val="0070C0"/>
                </a:solidFill>
              </a:rPr>
              <a:t>Duration of contract / probationary period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Signature of employer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Signature of employee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Conditions job....... location / hours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Pension agreements</a:t>
            </a:r>
          </a:p>
          <a:p>
            <a:endParaRPr lang="en-IE" sz="2400" dirty="0"/>
          </a:p>
          <a:p>
            <a:endParaRPr lang="en-IE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108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5</cp:revision>
  <dcterms:created xsi:type="dcterms:W3CDTF">2011-12-08T10:21:14Z</dcterms:created>
  <dcterms:modified xsi:type="dcterms:W3CDTF">2011-12-08T10:47:29Z</dcterms:modified>
</cp:coreProperties>
</file>