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DF33-7C85-436B-ABB4-D83619550E44}" type="datetimeFigureOut">
              <a:rPr lang="en-IE" smtClean="0"/>
              <a:t>01/12/2011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8C2C-7BEF-47BC-839B-0513833ABB2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DF33-7C85-436B-ABB4-D83619550E44}" type="datetimeFigureOut">
              <a:rPr lang="en-IE" smtClean="0"/>
              <a:t>01/12/2011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8C2C-7BEF-47BC-839B-0513833ABB2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DF33-7C85-436B-ABB4-D83619550E44}" type="datetimeFigureOut">
              <a:rPr lang="en-IE" smtClean="0"/>
              <a:t>01/12/2011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8C2C-7BEF-47BC-839B-0513833ABB2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DF33-7C85-436B-ABB4-D83619550E44}" type="datetimeFigureOut">
              <a:rPr lang="en-IE" smtClean="0"/>
              <a:t>01/12/2011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8C2C-7BEF-47BC-839B-0513833ABB2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DF33-7C85-436B-ABB4-D83619550E44}" type="datetimeFigureOut">
              <a:rPr lang="en-IE" smtClean="0"/>
              <a:t>01/12/2011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8C2C-7BEF-47BC-839B-0513833ABB2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DF33-7C85-436B-ABB4-D83619550E44}" type="datetimeFigureOut">
              <a:rPr lang="en-IE" smtClean="0"/>
              <a:t>01/12/2011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8C2C-7BEF-47BC-839B-0513833ABB2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DF33-7C85-436B-ABB4-D83619550E44}" type="datetimeFigureOut">
              <a:rPr lang="en-IE" smtClean="0"/>
              <a:t>01/12/2011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8C2C-7BEF-47BC-839B-0513833ABB2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DF33-7C85-436B-ABB4-D83619550E44}" type="datetimeFigureOut">
              <a:rPr lang="en-IE" smtClean="0"/>
              <a:t>01/12/2011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8C2C-7BEF-47BC-839B-0513833ABB2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DF33-7C85-436B-ABB4-D83619550E44}" type="datetimeFigureOut">
              <a:rPr lang="en-IE" smtClean="0"/>
              <a:t>01/12/2011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8C2C-7BEF-47BC-839B-0513833ABB2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DF33-7C85-436B-ABB4-D83619550E44}" type="datetimeFigureOut">
              <a:rPr lang="en-IE" smtClean="0"/>
              <a:t>01/12/2011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8C2C-7BEF-47BC-839B-0513833ABB2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DF33-7C85-436B-ABB4-D83619550E44}" type="datetimeFigureOut">
              <a:rPr lang="en-IE" smtClean="0"/>
              <a:t>01/12/2011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68C2C-7BEF-47BC-839B-0513833ABB2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6DF33-7C85-436B-ABB4-D83619550E44}" type="datetimeFigureOut">
              <a:rPr lang="en-IE" smtClean="0"/>
              <a:t>01/12/2011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68C2C-7BEF-47BC-839B-0513833ABB2A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TextBox 3"/>
          <p:cNvSpPr txBox="1"/>
          <p:nvPr/>
        </p:nvSpPr>
        <p:spPr>
          <a:xfrm>
            <a:off x="1043608" y="764704"/>
            <a:ext cx="522437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 smtClean="0">
                <a:solidFill>
                  <a:srgbClr val="FF0000"/>
                </a:solidFill>
              </a:rPr>
              <a:t>Work:- </a:t>
            </a:r>
            <a:r>
              <a:rPr lang="en-IE" sz="2400" dirty="0" smtClean="0"/>
              <a:t>is any activity that requires effort</a:t>
            </a:r>
          </a:p>
          <a:p>
            <a:endParaRPr lang="en-IE" sz="2400" dirty="0"/>
          </a:p>
          <a:p>
            <a:r>
              <a:rPr lang="en-IE" sz="2400" dirty="0" smtClean="0">
                <a:solidFill>
                  <a:srgbClr val="FF0000"/>
                </a:solidFill>
              </a:rPr>
              <a:t>Employment</a:t>
            </a:r>
          </a:p>
          <a:p>
            <a:r>
              <a:rPr lang="en-IE" sz="2400" dirty="0" smtClean="0"/>
              <a:t>Any work that a person is paid for</a:t>
            </a:r>
          </a:p>
          <a:p>
            <a:endParaRPr lang="en-IE" sz="2400" dirty="0"/>
          </a:p>
          <a:p>
            <a:endParaRPr lang="en-IE" sz="2400" dirty="0" smtClean="0"/>
          </a:p>
          <a:p>
            <a:r>
              <a:rPr lang="en-IE" sz="2400" dirty="0" smtClean="0">
                <a:solidFill>
                  <a:srgbClr val="FF0000"/>
                </a:solidFill>
              </a:rPr>
              <a:t>Employers :- </a:t>
            </a:r>
          </a:p>
          <a:p>
            <a:r>
              <a:rPr lang="en-IE" sz="2400" dirty="0" smtClean="0"/>
              <a:t>People who hire people to do work</a:t>
            </a:r>
          </a:p>
          <a:p>
            <a:endParaRPr lang="en-IE" sz="2400" dirty="0"/>
          </a:p>
          <a:p>
            <a:r>
              <a:rPr lang="en-IE" sz="2400" dirty="0" smtClean="0">
                <a:solidFill>
                  <a:srgbClr val="FF0000"/>
                </a:solidFill>
              </a:rPr>
              <a:t>Employees:-</a:t>
            </a:r>
          </a:p>
          <a:p>
            <a:r>
              <a:rPr lang="en-IE" sz="2400" dirty="0" smtClean="0"/>
              <a:t>People who work for employers</a:t>
            </a:r>
          </a:p>
          <a:p>
            <a:endParaRPr lang="en-IE" sz="2400" dirty="0"/>
          </a:p>
          <a:p>
            <a:r>
              <a:rPr lang="en-IE" sz="2400" dirty="0" smtClean="0">
                <a:solidFill>
                  <a:srgbClr val="FF0000"/>
                </a:solidFill>
              </a:rPr>
              <a:t>Self Employed</a:t>
            </a:r>
          </a:p>
          <a:p>
            <a:r>
              <a:rPr lang="en-IE" sz="2400" dirty="0" smtClean="0"/>
              <a:t>People who work for themselves</a:t>
            </a:r>
            <a:endParaRPr lang="en-IE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TextBox 3"/>
          <p:cNvSpPr txBox="1"/>
          <p:nvPr/>
        </p:nvSpPr>
        <p:spPr>
          <a:xfrm>
            <a:off x="539552" y="692696"/>
            <a:ext cx="6598794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dirty="0" smtClean="0">
                <a:solidFill>
                  <a:srgbClr val="FF0000"/>
                </a:solidFill>
              </a:rPr>
              <a:t>Going from school to employment</a:t>
            </a:r>
          </a:p>
          <a:p>
            <a:endParaRPr lang="en-IE" sz="2400" dirty="0"/>
          </a:p>
          <a:p>
            <a:r>
              <a:rPr lang="en-IE" sz="2400" dirty="0" smtClean="0"/>
              <a:t>Challenges</a:t>
            </a:r>
          </a:p>
          <a:p>
            <a:endParaRPr lang="en-IE" sz="2400" dirty="0"/>
          </a:p>
          <a:p>
            <a:r>
              <a:rPr lang="en-IE" sz="2400" dirty="0" smtClean="0"/>
              <a:t>Time management</a:t>
            </a:r>
          </a:p>
          <a:p>
            <a:endParaRPr lang="en-IE" sz="2400" dirty="0"/>
          </a:p>
          <a:p>
            <a:r>
              <a:rPr lang="en-IE" sz="2400" dirty="0" smtClean="0"/>
              <a:t>Money management</a:t>
            </a:r>
          </a:p>
          <a:p>
            <a:endParaRPr lang="en-IE" sz="2400" dirty="0"/>
          </a:p>
          <a:p>
            <a:r>
              <a:rPr lang="en-IE" sz="2400" dirty="0" smtClean="0"/>
              <a:t>New relationships &amp; different roles</a:t>
            </a:r>
          </a:p>
          <a:p>
            <a:endParaRPr lang="en-IE" sz="2400" dirty="0"/>
          </a:p>
          <a:p>
            <a:r>
              <a:rPr lang="en-IE" sz="2400" dirty="0" smtClean="0"/>
              <a:t>Rights</a:t>
            </a:r>
          </a:p>
          <a:p>
            <a:endParaRPr lang="en-IE" sz="2400" dirty="0"/>
          </a:p>
          <a:p>
            <a:r>
              <a:rPr lang="en-IE" sz="2400" dirty="0" smtClean="0"/>
              <a:t>Responsibilities</a:t>
            </a:r>
          </a:p>
          <a:p>
            <a:endParaRPr lang="en-IE" sz="2400" dirty="0"/>
          </a:p>
          <a:p>
            <a:r>
              <a:rPr lang="en-IE" sz="2400" dirty="0" smtClean="0"/>
              <a:t>Freedom &amp; independence</a:t>
            </a:r>
            <a:endParaRPr lang="en-IE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TextBox 3"/>
          <p:cNvSpPr txBox="1"/>
          <p:nvPr/>
        </p:nvSpPr>
        <p:spPr>
          <a:xfrm>
            <a:off x="611560" y="620688"/>
            <a:ext cx="7848944" cy="56630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000" dirty="0" smtClean="0">
                <a:solidFill>
                  <a:srgbClr val="FF0000"/>
                </a:solidFill>
              </a:rPr>
              <a:t>Voluntary work</a:t>
            </a:r>
          </a:p>
          <a:p>
            <a:endParaRPr lang="en-IE" dirty="0"/>
          </a:p>
          <a:p>
            <a:r>
              <a:rPr lang="en-IE" sz="2400" dirty="0" smtClean="0"/>
              <a:t>Working for a community group or charity without being paid</a:t>
            </a:r>
          </a:p>
          <a:p>
            <a:r>
              <a:rPr lang="en-IE" sz="2400" dirty="0" smtClean="0"/>
              <a:t>(</a:t>
            </a:r>
            <a:r>
              <a:rPr lang="en-IE" sz="2400" i="1" dirty="0" smtClean="0">
                <a:solidFill>
                  <a:srgbClr val="00B050"/>
                </a:solidFill>
              </a:rPr>
              <a:t>looks good on a CV)</a:t>
            </a:r>
          </a:p>
          <a:p>
            <a:endParaRPr lang="en-IE" sz="2400" dirty="0"/>
          </a:p>
          <a:p>
            <a:r>
              <a:rPr lang="en-IE" sz="4000" dirty="0" smtClean="0">
                <a:solidFill>
                  <a:srgbClr val="FF0000"/>
                </a:solidFill>
              </a:rPr>
              <a:t>Self employment</a:t>
            </a:r>
          </a:p>
          <a:p>
            <a:endParaRPr lang="en-IE" sz="2400" dirty="0" smtClean="0"/>
          </a:p>
          <a:p>
            <a:r>
              <a:rPr lang="en-IE" sz="2400" dirty="0" smtClean="0">
                <a:solidFill>
                  <a:srgbClr val="002060"/>
                </a:solidFill>
              </a:rPr>
              <a:t>Advantages</a:t>
            </a:r>
            <a:r>
              <a:rPr lang="en-IE" sz="2400" dirty="0" smtClean="0"/>
              <a:t>	</a:t>
            </a:r>
            <a:r>
              <a:rPr lang="en-IE" sz="2400" dirty="0" smtClean="0">
                <a:solidFill>
                  <a:srgbClr val="0070C0"/>
                </a:solidFill>
              </a:rPr>
              <a:t>Your own boss</a:t>
            </a:r>
          </a:p>
          <a:p>
            <a:r>
              <a:rPr lang="en-IE" sz="2400" dirty="0">
                <a:solidFill>
                  <a:srgbClr val="0070C0"/>
                </a:solidFill>
              </a:rPr>
              <a:t>	</a:t>
            </a:r>
            <a:r>
              <a:rPr lang="en-IE" sz="2400" dirty="0" smtClean="0">
                <a:solidFill>
                  <a:srgbClr val="0070C0"/>
                </a:solidFill>
              </a:rPr>
              <a:t>	</a:t>
            </a:r>
          </a:p>
          <a:p>
            <a:r>
              <a:rPr lang="en-IE" sz="2400" dirty="0">
                <a:solidFill>
                  <a:srgbClr val="0070C0"/>
                </a:solidFill>
              </a:rPr>
              <a:t>	</a:t>
            </a:r>
            <a:r>
              <a:rPr lang="en-IE" sz="2400" dirty="0" smtClean="0">
                <a:solidFill>
                  <a:srgbClr val="0070C0"/>
                </a:solidFill>
              </a:rPr>
              <a:t>	Keep the profits</a:t>
            </a:r>
          </a:p>
          <a:p>
            <a:r>
              <a:rPr lang="en-IE" sz="2400" dirty="0">
                <a:solidFill>
                  <a:srgbClr val="0070C0"/>
                </a:solidFill>
              </a:rPr>
              <a:t>	</a:t>
            </a:r>
            <a:r>
              <a:rPr lang="en-IE" sz="2400" dirty="0" smtClean="0">
                <a:solidFill>
                  <a:srgbClr val="0070C0"/>
                </a:solidFill>
              </a:rPr>
              <a:t>	</a:t>
            </a:r>
          </a:p>
          <a:p>
            <a:r>
              <a:rPr lang="en-IE" sz="2400" dirty="0">
                <a:solidFill>
                  <a:srgbClr val="0070C0"/>
                </a:solidFill>
              </a:rPr>
              <a:t>	</a:t>
            </a:r>
            <a:r>
              <a:rPr lang="en-IE" sz="2400" dirty="0" smtClean="0">
                <a:solidFill>
                  <a:srgbClr val="0070C0"/>
                </a:solidFill>
              </a:rPr>
              <a:t>	You decide the hours</a:t>
            </a:r>
          </a:p>
          <a:p>
            <a:r>
              <a:rPr lang="en-IE" sz="2400" dirty="0">
                <a:solidFill>
                  <a:srgbClr val="0070C0"/>
                </a:solidFill>
              </a:rPr>
              <a:t>	</a:t>
            </a:r>
            <a:r>
              <a:rPr lang="en-IE" sz="2400" dirty="0" smtClean="0">
                <a:solidFill>
                  <a:srgbClr val="0070C0"/>
                </a:solidFill>
              </a:rPr>
              <a:t>	</a:t>
            </a:r>
          </a:p>
          <a:p>
            <a:r>
              <a:rPr lang="en-IE" sz="2400" dirty="0">
                <a:solidFill>
                  <a:srgbClr val="0070C0"/>
                </a:solidFill>
              </a:rPr>
              <a:t>	</a:t>
            </a:r>
            <a:r>
              <a:rPr lang="en-IE" sz="2400" dirty="0" smtClean="0">
                <a:solidFill>
                  <a:srgbClr val="0070C0"/>
                </a:solidFill>
              </a:rPr>
              <a:t>	You make the decisions</a:t>
            </a:r>
            <a:endParaRPr lang="en-IE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908720"/>
            <a:ext cx="5421099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u="sng" dirty="0" smtClean="0">
                <a:solidFill>
                  <a:srgbClr val="002060"/>
                </a:solidFill>
              </a:rPr>
              <a:t>Disadvantages</a:t>
            </a:r>
          </a:p>
          <a:p>
            <a:endParaRPr lang="en-IE" sz="2800" dirty="0"/>
          </a:p>
          <a:p>
            <a:r>
              <a:rPr lang="en-IE" sz="2800" dirty="0" smtClean="0">
                <a:solidFill>
                  <a:srgbClr val="00B050"/>
                </a:solidFill>
              </a:rPr>
              <a:t>Long hours</a:t>
            </a:r>
          </a:p>
          <a:p>
            <a:endParaRPr lang="en-IE" sz="2800" dirty="0">
              <a:solidFill>
                <a:srgbClr val="00B050"/>
              </a:solidFill>
            </a:endParaRPr>
          </a:p>
          <a:p>
            <a:r>
              <a:rPr lang="en-IE" sz="2800" dirty="0" smtClean="0">
                <a:solidFill>
                  <a:srgbClr val="00B050"/>
                </a:solidFill>
              </a:rPr>
              <a:t>You are responsible for the business</a:t>
            </a:r>
          </a:p>
          <a:p>
            <a:endParaRPr lang="en-IE" sz="2800" dirty="0">
              <a:solidFill>
                <a:srgbClr val="00B050"/>
              </a:solidFill>
            </a:endParaRPr>
          </a:p>
          <a:p>
            <a:r>
              <a:rPr lang="en-IE" sz="2800" dirty="0" smtClean="0">
                <a:solidFill>
                  <a:srgbClr val="00B050"/>
                </a:solidFill>
              </a:rPr>
              <a:t>No one shares  the losses with you</a:t>
            </a:r>
          </a:p>
          <a:p>
            <a:endParaRPr lang="en-IE" sz="2800" dirty="0">
              <a:solidFill>
                <a:srgbClr val="00B050"/>
              </a:solidFill>
            </a:endParaRPr>
          </a:p>
          <a:p>
            <a:r>
              <a:rPr lang="en-IE" sz="2800" dirty="0" smtClean="0">
                <a:solidFill>
                  <a:srgbClr val="00B050"/>
                </a:solidFill>
              </a:rPr>
              <a:t>Risk of failure / financial loss</a:t>
            </a:r>
          </a:p>
          <a:p>
            <a:endParaRPr lang="en-IE" sz="2800" dirty="0">
              <a:solidFill>
                <a:srgbClr val="00B050"/>
              </a:solidFill>
            </a:endParaRPr>
          </a:p>
          <a:p>
            <a:r>
              <a:rPr lang="en-IE" sz="2800" dirty="0" smtClean="0">
                <a:solidFill>
                  <a:srgbClr val="00B050"/>
                </a:solidFill>
              </a:rPr>
              <a:t>You have an unpredictable income</a:t>
            </a:r>
            <a:endParaRPr lang="en-IE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109</Words>
  <Application>Microsoft Office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mcs</dc:creator>
  <cp:lastModifiedBy>mcs</cp:lastModifiedBy>
  <cp:revision>4</cp:revision>
  <dcterms:created xsi:type="dcterms:W3CDTF">2011-12-01T10:38:32Z</dcterms:created>
  <dcterms:modified xsi:type="dcterms:W3CDTF">2011-12-01T12:06:13Z</dcterms:modified>
</cp:coreProperties>
</file>