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A2682-0BFE-4702-A30C-92E3A17B5555}" type="datetimeFigureOut">
              <a:rPr lang="en-IE" smtClean="0"/>
              <a:t>26/01/2012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0DF94-7E04-4CD1-9EEF-7243BC1A3EEE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A2682-0BFE-4702-A30C-92E3A17B5555}" type="datetimeFigureOut">
              <a:rPr lang="en-IE" smtClean="0"/>
              <a:t>26/01/2012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0DF94-7E04-4CD1-9EEF-7243BC1A3EEE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A2682-0BFE-4702-A30C-92E3A17B5555}" type="datetimeFigureOut">
              <a:rPr lang="en-IE" smtClean="0"/>
              <a:t>26/01/2012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0DF94-7E04-4CD1-9EEF-7243BC1A3EEE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A2682-0BFE-4702-A30C-92E3A17B5555}" type="datetimeFigureOut">
              <a:rPr lang="en-IE" smtClean="0"/>
              <a:t>26/01/2012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0DF94-7E04-4CD1-9EEF-7243BC1A3EEE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A2682-0BFE-4702-A30C-92E3A17B5555}" type="datetimeFigureOut">
              <a:rPr lang="en-IE" smtClean="0"/>
              <a:t>26/01/2012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0DF94-7E04-4CD1-9EEF-7243BC1A3EEE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A2682-0BFE-4702-A30C-92E3A17B5555}" type="datetimeFigureOut">
              <a:rPr lang="en-IE" smtClean="0"/>
              <a:t>26/01/2012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0DF94-7E04-4CD1-9EEF-7243BC1A3EEE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A2682-0BFE-4702-A30C-92E3A17B5555}" type="datetimeFigureOut">
              <a:rPr lang="en-IE" smtClean="0"/>
              <a:t>26/01/2012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0DF94-7E04-4CD1-9EEF-7243BC1A3EEE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A2682-0BFE-4702-A30C-92E3A17B5555}" type="datetimeFigureOut">
              <a:rPr lang="en-IE" smtClean="0"/>
              <a:t>26/01/2012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0DF94-7E04-4CD1-9EEF-7243BC1A3EEE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A2682-0BFE-4702-A30C-92E3A17B5555}" type="datetimeFigureOut">
              <a:rPr lang="en-IE" smtClean="0"/>
              <a:t>26/01/2012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0DF94-7E04-4CD1-9EEF-7243BC1A3EEE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A2682-0BFE-4702-A30C-92E3A17B5555}" type="datetimeFigureOut">
              <a:rPr lang="en-IE" smtClean="0"/>
              <a:t>26/01/2012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0DF94-7E04-4CD1-9EEF-7243BC1A3EEE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A2682-0BFE-4702-A30C-92E3A17B5555}" type="datetimeFigureOut">
              <a:rPr lang="en-IE" smtClean="0"/>
              <a:t>26/01/2012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0DF94-7E04-4CD1-9EEF-7243BC1A3EEE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A2682-0BFE-4702-A30C-92E3A17B5555}" type="datetimeFigureOut">
              <a:rPr lang="en-IE" smtClean="0"/>
              <a:t>26/01/2012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0DF94-7E04-4CD1-9EEF-7243BC1A3EEE}" type="slidenum">
              <a:rPr lang="en-IE" smtClean="0"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TextBox 3"/>
          <p:cNvSpPr txBox="1"/>
          <p:nvPr/>
        </p:nvSpPr>
        <p:spPr>
          <a:xfrm>
            <a:off x="323528" y="764704"/>
            <a:ext cx="8328049" cy="2369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E" sz="4800" dirty="0" smtClean="0"/>
              <a:t>Young people &amp; work</a:t>
            </a:r>
          </a:p>
          <a:p>
            <a:endParaRPr lang="en-IE" dirty="0"/>
          </a:p>
          <a:p>
            <a:endParaRPr lang="en-IE" dirty="0" smtClean="0"/>
          </a:p>
          <a:p>
            <a:r>
              <a:rPr lang="en-IE" sz="2800" i="1" dirty="0" smtClean="0">
                <a:solidFill>
                  <a:srgbClr val="0070C0"/>
                </a:solidFill>
              </a:rPr>
              <a:t>The protection of young persons (employment) act 1996</a:t>
            </a:r>
          </a:p>
          <a:p>
            <a:endParaRPr lang="en-IE" dirty="0"/>
          </a:p>
          <a:p>
            <a:endParaRPr lang="en-I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908720"/>
            <a:ext cx="4547976" cy="53245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3600" b="1" i="1" u="sng" dirty="0" smtClean="0">
                <a:solidFill>
                  <a:srgbClr val="FF0000"/>
                </a:solidFill>
              </a:rPr>
              <a:t>Duties of employers</a:t>
            </a:r>
          </a:p>
          <a:p>
            <a:endParaRPr lang="en-IE" dirty="0"/>
          </a:p>
          <a:p>
            <a:r>
              <a:rPr lang="en-IE" sz="2800" dirty="0" smtClean="0">
                <a:solidFill>
                  <a:srgbClr val="00B050"/>
                </a:solidFill>
              </a:rPr>
              <a:t>Employers must:-</a:t>
            </a:r>
          </a:p>
          <a:p>
            <a:endParaRPr lang="en-IE" dirty="0"/>
          </a:p>
          <a:p>
            <a:r>
              <a:rPr lang="en-IE" sz="2400" dirty="0" smtClean="0">
                <a:solidFill>
                  <a:srgbClr val="0070C0"/>
                </a:solidFill>
              </a:rPr>
              <a:t>See a copy of birth cert</a:t>
            </a:r>
          </a:p>
          <a:p>
            <a:endParaRPr lang="en-IE" sz="2400" dirty="0">
              <a:solidFill>
                <a:srgbClr val="0070C0"/>
              </a:solidFill>
            </a:endParaRPr>
          </a:p>
          <a:p>
            <a:r>
              <a:rPr lang="en-IE" sz="2400" dirty="0" smtClean="0">
                <a:solidFill>
                  <a:srgbClr val="0070C0"/>
                </a:solidFill>
              </a:rPr>
              <a:t>Keep a register with the following:-</a:t>
            </a:r>
          </a:p>
          <a:p>
            <a:endParaRPr lang="en-IE" sz="2400" dirty="0">
              <a:solidFill>
                <a:srgbClr val="0070C0"/>
              </a:solidFill>
            </a:endParaRPr>
          </a:p>
          <a:p>
            <a:r>
              <a:rPr lang="en-IE" sz="2400" dirty="0" smtClean="0">
                <a:solidFill>
                  <a:srgbClr val="0070C0"/>
                </a:solidFill>
              </a:rPr>
              <a:t>	Full </a:t>
            </a:r>
            <a:r>
              <a:rPr lang="en-IE" sz="2400" dirty="0" err="1" smtClean="0">
                <a:solidFill>
                  <a:srgbClr val="0070C0"/>
                </a:solidFill>
              </a:rPr>
              <a:t>nsme</a:t>
            </a:r>
            <a:endParaRPr lang="en-IE" sz="2400" dirty="0" smtClean="0">
              <a:solidFill>
                <a:srgbClr val="0070C0"/>
              </a:solidFill>
            </a:endParaRPr>
          </a:p>
          <a:p>
            <a:r>
              <a:rPr lang="en-IE" sz="2400" dirty="0">
                <a:solidFill>
                  <a:srgbClr val="0070C0"/>
                </a:solidFill>
              </a:rPr>
              <a:t>	</a:t>
            </a:r>
            <a:r>
              <a:rPr lang="en-IE" sz="2400" dirty="0" smtClean="0">
                <a:solidFill>
                  <a:srgbClr val="0070C0"/>
                </a:solidFill>
              </a:rPr>
              <a:t>Date of birth</a:t>
            </a:r>
          </a:p>
          <a:p>
            <a:r>
              <a:rPr lang="en-IE" sz="2400" dirty="0">
                <a:solidFill>
                  <a:srgbClr val="0070C0"/>
                </a:solidFill>
              </a:rPr>
              <a:t>	</a:t>
            </a:r>
            <a:r>
              <a:rPr lang="en-IE" sz="2400" dirty="0" smtClean="0">
                <a:solidFill>
                  <a:srgbClr val="0070C0"/>
                </a:solidFill>
              </a:rPr>
              <a:t>Time work begins each day</a:t>
            </a:r>
          </a:p>
          <a:p>
            <a:r>
              <a:rPr lang="en-IE" sz="2400" dirty="0">
                <a:solidFill>
                  <a:srgbClr val="0070C0"/>
                </a:solidFill>
              </a:rPr>
              <a:t>	</a:t>
            </a:r>
            <a:r>
              <a:rPr lang="en-IE" sz="2400" dirty="0" smtClean="0">
                <a:solidFill>
                  <a:srgbClr val="0070C0"/>
                </a:solidFill>
              </a:rPr>
              <a:t>Time work ends each day</a:t>
            </a:r>
          </a:p>
          <a:p>
            <a:r>
              <a:rPr lang="en-IE" sz="2400" dirty="0">
                <a:solidFill>
                  <a:srgbClr val="0070C0"/>
                </a:solidFill>
              </a:rPr>
              <a:t>	</a:t>
            </a:r>
            <a:r>
              <a:rPr lang="en-IE" sz="2400" dirty="0" smtClean="0">
                <a:solidFill>
                  <a:srgbClr val="0070C0"/>
                </a:solidFill>
              </a:rPr>
              <a:t>Rates of pay </a:t>
            </a:r>
          </a:p>
          <a:p>
            <a:r>
              <a:rPr lang="en-IE" sz="2400" dirty="0">
                <a:solidFill>
                  <a:srgbClr val="0070C0"/>
                </a:solidFill>
              </a:rPr>
              <a:t>	</a:t>
            </a:r>
            <a:r>
              <a:rPr lang="en-IE" sz="2400" dirty="0" smtClean="0">
                <a:solidFill>
                  <a:srgbClr val="0070C0"/>
                </a:solidFill>
              </a:rPr>
              <a:t>Total amount of pay</a:t>
            </a:r>
            <a:endParaRPr lang="en-IE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TextBox 3"/>
          <p:cNvSpPr txBox="1"/>
          <p:nvPr/>
        </p:nvSpPr>
        <p:spPr>
          <a:xfrm>
            <a:off x="899592" y="2276872"/>
            <a:ext cx="692721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3600" dirty="0" smtClean="0">
                <a:solidFill>
                  <a:srgbClr val="FF0000"/>
                </a:solidFill>
              </a:rPr>
              <a:t>Age limit for a regular job is 16</a:t>
            </a:r>
          </a:p>
          <a:p>
            <a:endParaRPr lang="en-IE" sz="3600" dirty="0">
              <a:solidFill>
                <a:srgbClr val="FF0000"/>
              </a:solidFill>
            </a:endParaRPr>
          </a:p>
          <a:p>
            <a:r>
              <a:rPr lang="en-IE" sz="3600" dirty="0" smtClean="0">
                <a:solidFill>
                  <a:srgbClr val="FF0000"/>
                </a:solidFill>
              </a:rPr>
              <a:t>For light work ...... 14 &amp; 15 year olds</a:t>
            </a:r>
            <a:endParaRPr lang="en-IE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TextBox 3"/>
          <p:cNvSpPr txBox="1"/>
          <p:nvPr/>
        </p:nvSpPr>
        <p:spPr>
          <a:xfrm>
            <a:off x="539552" y="836712"/>
            <a:ext cx="6729343" cy="42780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4000" i="1" u="sng" dirty="0" smtClean="0">
                <a:solidFill>
                  <a:srgbClr val="FF0000"/>
                </a:solidFill>
              </a:rPr>
              <a:t>Light work</a:t>
            </a:r>
          </a:p>
          <a:p>
            <a:endParaRPr lang="en-IE" sz="4000" dirty="0"/>
          </a:p>
          <a:p>
            <a:r>
              <a:rPr lang="en-IE" sz="3200" dirty="0" smtClean="0">
                <a:solidFill>
                  <a:srgbClr val="0070C0"/>
                </a:solidFill>
              </a:rPr>
              <a:t>Part time (15 years)</a:t>
            </a:r>
          </a:p>
          <a:p>
            <a:endParaRPr lang="en-IE" sz="3200" dirty="0">
              <a:solidFill>
                <a:srgbClr val="0070C0"/>
              </a:solidFill>
            </a:endParaRPr>
          </a:p>
          <a:p>
            <a:r>
              <a:rPr lang="en-IE" sz="3200" dirty="0" smtClean="0">
                <a:solidFill>
                  <a:srgbClr val="0070C0"/>
                </a:solidFill>
              </a:rPr>
              <a:t>Part of work experience</a:t>
            </a:r>
          </a:p>
          <a:p>
            <a:endParaRPr lang="en-IE" sz="3200" dirty="0">
              <a:solidFill>
                <a:srgbClr val="0070C0"/>
              </a:solidFill>
            </a:endParaRPr>
          </a:p>
          <a:p>
            <a:r>
              <a:rPr lang="en-IE" sz="3200" dirty="0" smtClean="0">
                <a:solidFill>
                  <a:srgbClr val="0070C0"/>
                </a:solidFill>
              </a:rPr>
              <a:t>During the school holidays</a:t>
            </a:r>
          </a:p>
          <a:p>
            <a:r>
              <a:rPr lang="en-IE" sz="3200" dirty="0" smtClean="0">
                <a:solidFill>
                  <a:srgbClr val="0070C0"/>
                </a:solidFill>
              </a:rPr>
              <a:t> (must have a 3 week break in summer)</a:t>
            </a:r>
            <a:endParaRPr lang="en-IE" sz="3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TextBox 3"/>
          <p:cNvSpPr txBox="1"/>
          <p:nvPr/>
        </p:nvSpPr>
        <p:spPr>
          <a:xfrm>
            <a:off x="683568" y="908720"/>
            <a:ext cx="25232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Maximum </a:t>
            </a:r>
            <a:r>
              <a:rPr lang="en-IE" smtClean="0"/>
              <a:t>working hours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80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mcs</dc:creator>
  <cp:lastModifiedBy>mcs</cp:lastModifiedBy>
  <cp:revision>4</cp:revision>
  <dcterms:created xsi:type="dcterms:W3CDTF">2012-01-26T10:17:41Z</dcterms:created>
  <dcterms:modified xsi:type="dcterms:W3CDTF">2012-01-26T10:40:55Z</dcterms:modified>
</cp:coreProperties>
</file>